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80" r:id="rId5"/>
  </p:sldMasterIdLst>
  <p:notesMasterIdLst>
    <p:notesMasterId r:id="rId19"/>
  </p:notesMasterIdLst>
  <p:sldIdLst>
    <p:sldId id="261" r:id="rId6"/>
    <p:sldId id="265" r:id="rId7"/>
    <p:sldId id="374" r:id="rId8"/>
    <p:sldId id="376" r:id="rId9"/>
    <p:sldId id="368" r:id="rId10"/>
    <p:sldId id="377" r:id="rId11"/>
    <p:sldId id="369" r:id="rId12"/>
    <p:sldId id="370" r:id="rId13"/>
    <p:sldId id="378" r:id="rId14"/>
    <p:sldId id="371" r:id="rId15"/>
    <p:sldId id="373" r:id="rId16"/>
    <p:sldId id="372" r:id="rId17"/>
    <p:sldId id="304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Proxima Nova Extrabold" panose="02000506030000020004" pitchFamily="2" charset="0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jo7hB3lj2l8LsHWdUe10mxEAXt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EBA53-6797-394F-87AF-D1F1B151FEAA}" v="7" dt="2023-05-17T13:51:05.990"/>
    <p1510:client id="{C20CBC65-7683-E667-0B15-5BBEC2A31C27}" v="18" dt="2023-06-22T15:39:25.807"/>
  </p1510:revLst>
</p1510:revInfo>
</file>

<file path=ppt/tableStyles.xml><?xml version="1.0" encoding="utf-8"?>
<a:tblStyleLst xmlns:a="http://schemas.openxmlformats.org/drawingml/2006/main" def="{169C5322-CE69-4C17-9F11-074B851A5BDA}">
  <a:tblStyle styleId="{169C5322-CE69-4C17-9F11-074B851A5B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4"/>
    <p:restoredTop sz="94679"/>
  </p:normalViewPr>
  <p:slideViewPr>
    <p:cSldViewPr snapToGrid="0">
      <p:cViewPr varScale="1">
        <p:scale>
          <a:sx n="211" d="100"/>
          <a:sy n="211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109" Type="http://schemas.openxmlformats.org/officeDocument/2006/relationships/theme" Target="theme/theme1.xml"/><Relationship Id="rId21" Type="http://schemas.openxmlformats.org/officeDocument/2006/relationships/font" Target="fonts/font2.fntdata"/><Relationship Id="rId112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10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07" Type="http://schemas.openxmlformats.org/officeDocument/2006/relationships/presProps" Target="presProps.xml"/><Relationship Id="rId11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11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6" Type="http://customschemas.google.com/relationships/presentationmetadata" Target="meta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garet Mayer" userId="S::margaret.mayer@sprinklr.com::db040fe4-1288-47f3-a40b-d72f5242e56a" providerId="AD" clId="Web-{3681327C-9158-70E1-7471-E6F22E24E271}"/>
    <pc:docChg chg="modSld">
      <pc:chgData name="Margaret Mayer" userId="S::margaret.mayer@sprinklr.com::db040fe4-1288-47f3-a40b-d72f5242e56a" providerId="AD" clId="Web-{3681327C-9158-70E1-7471-E6F22E24E271}" dt="2023-01-20T14:21:51.146" v="1" actId="20577"/>
      <pc:docMkLst>
        <pc:docMk/>
      </pc:docMkLst>
      <pc:sldChg chg="modSp">
        <pc:chgData name="Margaret Mayer" userId="S::margaret.mayer@sprinklr.com::db040fe4-1288-47f3-a40b-d72f5242e56a" providerId="AD" clId="Web-{3681327C-9158-70E1-7471-E6F22E24E271}" dt="2023-01-20T14:21:51.146" v="1" actId="20577"/>
        <pc:sldMkLst>
          <pc:docMk/>
          <pc:sldMk cId="0" sldId="263"/>
        </pc:sldMkLst>
        <pc:spChg chg="mod">
          <ac:chgData name="Margaret Mayer" userId="S::margaret.mayer@sprinklr.com::db040fe4-1288-47f3-a40b-d72f5242e56a" providerId="AD" clId="Web-{3681327C-9158-70E1-7471-E6F22E24E271}" dt="2023-01-20T14:21:48.709" v="0" actId="20577"/>
          <ac:spMkLst>
            <pc:docMk/>
            <pc:sldMk cId="0" sldId="263"/>
            <ac:spMk id="324" creationId="{00000000-0000-0000-0000-000000000000}"/>
          </ac:spMkLst>
        </pc:spChg>
        <pc:spChg chg="mod">
          <ac:chgData name="Margaret Mayer" userId="S::margaret.mayer@sprinklr.com::db040fe4-1288-47f3-a40b-d72f5242e56a" providerId="AD" clId="Web-{3681327C-9158-70E1-7471-E6F22E24E271}" dt="2023-01-20T14:21:51.146" v="1" actId="20577"/>
          <ac:spMkLst>
            <pc:docMk/>
            <pc:sldMk cId="0" sldId="263"/>
            <ac:spMk id="327" creationId="{00000000-0000-0000-0000-000000000000}"/>
          </ac:spMkLst>
        </pc:spChg>
      </pc:sldChg>
    </pc:docChg>
  </pc:docChgLst>
  <pc:docChgLst>
    <pc:chgData name="Marija Miljkovic" userId="a8646907-7f84-42ad-b9f4-65fe488dbccc" providerId="ADAL" clId="{1EF16400-3F69-5B42-AAC4-030603AF82FA}"/>
    <pc:docChg chg="undo custSel addSld delSld modSld sldOrd">
      <pc:chgData name="Marija Miljkovic" userId="a8646907-7f84-42ad-b9f4-65fe488dbccc" providerId="ADAL" clId="{1EF16400-3F69-5B42-AAC4-030603AF82FA}" dt="2023-04-05T23:58:58.499" v="151" actId="20577"/>
      <pc:docMkLst>
        <pc:docMk/>
      </pc:docMkLst>
      <pc:sldChg chg="modSp mod">
        <pc:chgData name="Marija Miljkovic" userId="a8646907-7f84-42ad-b9f4-65fe488dbccc" providerId="ADAL" clId="{1EF16400-3F69-5B42-AAC4-030603AF82FA}" dt="2023-03-13T16:52:10.097" v="110" actId="113"/>
        <pc:sldMkLst>
          <pc:docMk/>
          <pc:sldMk cId="0" sldId="256"/>
        </pc:sldMkLst>
        <pc:spChg chg="mod">
          <ac:chgData name="Marija Miljkovic" userId="a8646907-7f84-42ad-b9f4-65fe488dbccc" providerId="ADAL" clId="{1EF16400-3F69-5B42-AAC4-030603AF82FA}" dt="2023-03-13T16:52:10.097" v="110" actId="113"/>
          <ac:spMkLst>
            <pc:docMk/>
            <pc:sldMk cId="0" sldId="256"/>
            <ac:spMk id="263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13T16:51:56.423" v="108" actId="20577"/>
          <ac:spMkLst>
            <pc:docMk/>
            <pc:sldMk cId="0" sldId="256"/>
            <ac:spMk id="265" creationId="{00000000-0000-0000-0000-000000000000}"/>
          </ac:spMkLst>
        </pc:spChg>
      </pc:sldChg>
      <pc:sldChg chg="ord">
        <pc:chgData name="Marija Miljkovic" userId="a8646907-7f84-42ad-b9f4-65fe488dbccc" providerId="ADAL" clId="{1EF16400-3F69-5B42-AAC4-030603AF82FA}" dt="2023-03-03T22:40:06.470" v="10" actId="20578"/>
        <pc:sldMkLst>
          <pc:docMk/>
          <pc:sldMk cId="0" sldId="260"/>
        </pc:sldMkLst>
      </pc:sldChg>
      <pc:sldChg chg="modSp mod">
        <pc:chgData name="Marija Miljkovic" userId="a8646907-7f84-42ad-b9f4-65fe488dbccc" providerId="ADAL" clId="{1EF16400-3F69-5B42-AAC4-030603AF82FA}" dt="2023-04-05T23:58:58.499" v="151" actId="20577"/>
        <pc:sldMkLst>
          <pc:docMk/>
          <pc:sldMk cId="0" sldId="264"/>
        </pc:sldMkLst>
        <pc:spChg chg="mod">
          <ac:chgData name="Marija Miljkovic" userId="a8646907-7f84-42ad-b9f4-65fe488dbccc" providerId="ADAL" clId="{1EF16400-3F69-5B42-AAC4-030603AF82FA}" dt="2023-03-03T22:47:42.426" v="33" actId="113"/>
          <ac:spMkLst>
            <pc:docMk/>
            <pc:sldMk cId="0" sldId="264"/>
            <ac:spMk id="335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4-03T17:18:12.053" v="121" actId="20577"/>
          <ac:spMkLst>
            <pc:docMk/>
            <pc:sldMk cId="0" sldId="264"/>
            <ac:spMk id="336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4-03T17:18:19.382" v="123"/>
          <ac:spMkLst>
            <pc:docMk/>
            <pc:sldMk cId="0" sldId="264"/>
            <ac:spMk id="337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4-03T17:18:21.785" v="124"/>
          <ac:spMkLst>
            <pc:docMk/>
            <pc:sldMk cId="0" sldId="264"/>
            <ac:spMk id="338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4-05T23:58:58.499" v="151" actId="20577"/>
          <ac:spMkLst>
            <pc:docMk/>
            <pc:sldMk cId="0" sldId="264"/>
            <ac:spMk id="339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4-03T17:18:17.863" v="122"/>
          <ac:spMkLst>
            <pc:docMk/>
            <pc:sldMk cId="0" sldId="264"/>
            <ac:spMk id="341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42.426" v="33" actId="113"/>
          <ac:spMkLst>
            <pc:docMk/>
            <pc:sldMk cId="0" sldId="264"/>
            <ac:spMk id="342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42.426" v="33" actId="113"/>
          <ac:spMkLst>
            <pc:docMk/>
            <pc:sldMk cId="0" sldId="264"/>
            <ac:spMk id="343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42.426" v="33" actId="113"/>
          <ac:spMkLst>
            <pc:docMk/>
            <pc:sldMk cId="0" sldId="264"/>
            <ac:spMk id="344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42.426" v="33" actId="113"/>
          <ac:spMkLst>
            <pc:docMk/>
            <pc:sldMk cId="0" sldId="264"/>
            <ac:spMk id="345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42.426" v="33" actId="113"/>
          <ac:spMkLst>
            <pc:docMk/>
            <pc:sldMk cId="0" sldId="264"/>
            <ac:spMk id="346" creationId="{00000000-0000-0000-0000-000000000000}"/>
          </ac:spMkLst>
        </pc:spChg>
      </pc:sldChg>
      <pc:sldChg chg="del">
        <pc:chgData name="Marija Miljkovic" userId="a8646907-7f84-42ad-b9f4-65fe488dbccc" providerId="ADAL" clId="{1EF16400-3F69-5B42-AAC4-030603AF82FA}" dt="2023-03-03T22:41:06.398" v="12" actId="2696"/>
        <pc:sldMkLst>
          <pc:docMk/>
          <pc:sldMk cId="0" sldId="289"/>
        </pc:sldMkLst>
      </pc:sldChg>
      <pc:sldChg chg="del">
        <pc:chgData name="Marija Miljkovic" userId="a8646907-7f84-42ad-b9f4-65fe488dbccc" providerId="ADAL" clId="{1EF16400-3F69-5B42-AAC4-030603AF82FA}" dt="2023-03-03T22:41:21.952" v="14" actId="2696"/>
        <pc:sldMkLst>
          <pc:docMk/>
          <pc:sldMk cId="0" sldId="293"/>
        </pc:sldMkLst>
      </pc:sldChg>
      <pc:sldChg chg="del">
        <pc:chgData name="Marija Miljkovic" userId="a8646907-7f84-42ad-b9f4-65fe488dbccc" providerId="ADAL" clId="{1EF16400-3F69-5B42-AAC4-030603AF82FA}" dt="2023-03-03T22:41:44.982" v="16" actId="2696"/>
        <pc:sldMkLst>
          <pc:docMk/>
          <pc:sldMk cId="0" sldId="294"/>
        </pc:sldMkLst>
      </pc:sldChg>
      <pc:sldChg chg="del">
        <pc:chgData name="Marija Miljkovic" userId="a8646907-7f84-42ad-b9f4-65fe488dbccc" providerId="ADAL" clId="{1EF16400-3F69-5B42-AAC4-030603AF82FA}" dt="2023-03-03T22:45:24.844" v="19" actId="2696"/>
        <pc:sldMkLst>
          <pc:docMk/>
          <pc:sldMk cId="0" sldId="295"/>
        </pc:sldMkLst>
      </pc:sldChg>
      <pc:sldChg chg="modSp mod">
        <pc:chgData name="Marija Miljkovic" userId="a8646907-7f84-42ad-b9f4-65fe488dbccc" providerId="ADAL" clId="{1EF16400-3F69-5B42-AAC4-030603AF82FA}" dt="2023-03-03T23:00:11.081" v="73" actId="14734"/>
        <pc:sldMkLst>
          <pc:docMk/>
          <pc:sldMk cId="0" sldId="301"/>
        </pc:sldMkLst>
        <pc:graphicFrameChg chg="modGraphic">
          <ac:chgData name="Marija Miljkovic" userId="a8646907-7f84-42ad-b9f4-65fe488dbccc" providerId="ADAL" clId="{1EF16400-3F69-5B42-AAC4-030603AF82FA}" dt="2023-03-03T23:00:11.081" v="73" actId="14734"/>
          <ac:graphicFrameMkLst>
            <pc:docMk/>
            <pc:sldMk cId="0" sldId="301"/>
            <ac:graphicFrameMk id="1116" creationId="{00000000-0000-0000-0000-000000000000}"/>
          </ac:graphicFrameMkLst>
        </pc:graphicFrameChg>
      </pc:sldChg>
      <pc:sldChg chg="del">
        <pc:chgData name="Marija Miljkovic" userId="a8646907-7f84-42ad-b9f4-65fe488dbccc" providerId="ADAL" clId="{1EF16400-3F69-5B42-AAC4-030603AF82FA}" dt="2023-03-03T23:00:34.117" v="75" actId="2696"/>
        <pc:sldMkLst>
          <pc:docMk/>
          <pc:sldMk cId="0" sldId="302"/>
        </pc:sldMkLst>
      </pc:sldChg>
      <pc:sldChg chg="delSp modSp add mod">
        <pc:chgData name="Marija Miljkovic" userId="a8646907-7f84-42ad-b9f4-65fe488dbccc" providerId="ADAL" clId="{1EF16400-3F69-5B42-AAC4-030603AF82FA}" dt="2023-03-03T22:39:34.212" v="7" actId="478"/>
        <pc:sldMkLst>
          <pc:docMk/>
          <pc:sldMk cId="774082948" sldId="305"/>
        </pc:sldMkLst>
        <pc:spChg chg="del">
          <ac:chgData name="Marija Miljkovic" userId="a8646907-7f84-42ad-b9f4-65fe488dbccc" providerId="ADAL" clId="{1EF16400-3F69-5B42-AAC4-030603AF82FA}" dt="2023-03-03T22:39:32.273" v="5" actId="478"/>
          <ac:spMkLst>
            <pc:docMk/>
            <pc:sldMk cId="774082948" sldId="305"/>
            <ac:spMk id="11" creationId="{22399B5D-2491-B75E-9874-9A0565ECA01F}"/>
          </ac:spMkLst>
        </pc:spChg>
        <pc:spChg chg="del">
          <ac:chgData name="Marija Miljkovic" userId="a8646907-7f84-42ad-b9f4-65fe488dbccc" providerId="ADAL" clId="{1EF16400-3F69-5B42-AAC4-030603AF82FA}" dt="2023-03-03T22:39:29.489" v="4" actId="478"/>
          <ac:spMkLst>
            <pc:docMk/>
            <pc:sldMk cId="774082948" sldId="305"/>
            <ac:spMk id="14" creationId="{5A2ABCFF-A73F-0CB1-948F-8DDDE839F547}"/>
          </ac:spMkLst>
        </pc:spChg>
        <pc:cxnChg chg="del mod">
          <ac:chgData name="Marija Miljkovic" userId="a8646907-7f84-42ad-b9f4-65fe488dbccc" providerId="ADAL" clId="{1EF16400-3F69-5B42-AAC4-030603AF82FA}" dt="2023-03-03T22:39:33.374" v="6" actId="478"/>
          <ac:cxnSpMkLst>
            <pc:docMk/>
            <pc:sldMk cId="774082948" sldId="305"/>
            <ac:cxnSpMk id="12" creationId="{249F1FE9-7317-057C-3102-FB477B1A0328}"/>
          </ac:cxnSpMkLst>
        </pc:cxnChg>
        <pc:cxnChg chg="del mod">
          <ac:chgData name="Marija Miljkovic" userId="a8646907-7f84-42ad-b9f4-65fe488dbccc" providerId="ADAL" clId="{1EF16400-3F69-5B42-AAC4-030603AF82FA}" dt="2023-03-03T22:39:34.212" v="7" actId="478"/>
          <ac:cxnSpMkLst>
            <pc:docMk/>
            <pc:sldMk cId="774082948" sldId="305"/>
            <ac:cxnSpMk id="13" creationId="{A4E8988B-91F8-5A01-C5F6-1DFB331D5D4C}"/>
          </ac:cxnSpMkLst>
        </pc:cxnChg>
      </pc:sldChg>
      <pc:sldChg chg="add">
        <pc:chgData name="Marija Miljkovic" userId="a8646907-7f84-42ad-b9f4-65fe488dbccc" providerId="ADAL" clId="{1EF16400-3F69-5B42-AAC4-030603AF82FA}" dt="2023-03-03T22:39:44.530" v="8"/>
        <pc:sldMkLst>
          <pc:docMk/>
          <pc:sldMk cId="162921334" sldId="306"/>
        </pc:sldMkLst>
      </pc:sldChg>
      <pc:sldChg chg="add">
        <pc:chgData name="Marija Miljkovic" userId="a8646907-7f84-42ad-b9f4-65fe488dbccc" providerId="ADAL" clId="{1EF16400-3F69-5B42-AAC4-030603AF82FA}" dt="2023-03-03T22:39:52.376" v="9"/>
        <pc:sldMkLst>
          <pc:docMk/>
          <pc:sldMk cId="2353540757" sldId="307"/>
        </pc:sldMkLst>
      </pc:sldChg>
      <pc:sldChg chg="add">
        <pc:chgData name="Marija Miljkovic" userId="a8646907-7f84-42ad-b9f4-65fe488dbccc" providerId="ADAL" clId="{1EF16400-3F69-5B42-AAC4-030603AF82FA}" dt="2023-03-03T22:41:16.461" v="13"/>
        <pc:sldMkLst>
          <pc:docMk/>
          <pc:sldMk cId="4128146152" sldId="310"/>
        </pc:sldMkLst>
      </pc:sldChg>
      <pc:sldChg chg="add">
        <pc:chgData name="Marija Miljkovic" userId="a8646907-7f84-42ad-b9f4-65fe488dbccc" providerId="ADAL" clId="{1EF16400-3F69-5B42-AAC4-030603AF82FA}" dt="2023-03-03T22:41:33.433" v="15"/>
        <pc:sldMkLst>
          <pc:docMk/>
          <pc:sldMk cId="2828277307" sldId="312"/>
        </pc:sldMkLst>
      </pc:sldChg>
      <pc:sldChg chg="add">
        <pc:chgData name="Marija Miljkovic" userId="a8646907-7f84-42ad-b9f4-65fe488dbccc" providerId="ADAL" clId="{1EF16400-3F69-5B42-AAC4-030603AF82FA}" dt="2023-03-03T22:40:54.222" v="11"/>
        <pc:sldMkLst>
          <pc:docMk/>
          <pc:sldMk cId="2870735422" sldId="314"/>
        </pc:sldMkLst>
      </pc:sldChg>
      <pc:sldChg chg="add">
        <pc:chgData name="Marija Miljkovic" userId="a8646907-7f84-42ad-b9f4-65fe488dbccc" providerId="ADAL" clId="{1EF16400-3F69-5B42-AAC4-030603AF82FA}" dt="2023-03-03T22:42:10.727" v="17"/>
        <pc:sldMkLst>
          <pc:docMk/>
          <pc:sldMk cId="1441297635" sldId="317"/>
        </pc:sldMkLst>
      </pc:sldChg>
      <pc:sldChg chg="addSp delSp modSp add mod">
        <pc:chgData name="Marija Miljkovic" userId="a8646907-7f84-42ad-b9f4-65fe488dbccc" providerId="ADAL" clId="{1EF16400-3F69-5B42-AAC4-030603AF82FA}" dt="2023-03-03T23:34:20.122" v="99" actId="20577"/>
        <pc:sldMkLst>
          <pc:docMk/>
          <pc:sldMk cId="0" sldId="318"/>
        </pc:sldMkLst>
        <pc:spChg chg="mod">
          <ac:chgData name="Marija Miljkovic" userId="a8646907-7f84-42ad-b9f4-65fe488dbccc" providerId="ADAL" clId="{1EF16400-3F69-5B42-AAC4-030603AF82FA}" dt="2023-03-03T23:19:29.504" v="91" actId="1076"/>
          <ac:spMkLst>
            <pc:docMk/>
            <pc:sldMk cId="0" sldId="318"/>
            <ac:spMk id="4" creationId="{A4E4AC7F-A105-3327-2DA4-6E5F19BE3CE2}"/>
          </ac:spMkLst>
        </pc:spChg>
        <pc:spChg chg="mod">
          <ac:chgData name="Marija Miljkovic" userId="a8646907-7f84-42ad-b9f4-65fe488dbccc" providerId="ADAL" clId="{1EF16400-3F69-5B42-AAC4-030603AF82FA}" dt="2023-03-03T23:19:29.504" v="91" actId="1076"/>
          <ac:spMkLst>
            <pc:docMk/>
            <pc:sldMk cId="0" sldId="318"/>
            <ac:spMk id="5" creationId="{9D86C89B-4987-1687-1BC6-A5325B7FAB57}"/>
          </ac:spMkLst>
        </pc:spChg>
        <pc:spChg chg="mod">
          <ac:chgData name="Marija Miljkovic" userId="a8646907-7f84-42ad-b9f4-65fe488dbccc" providerId="ADAL" clId="{1EF16400-3F69-5B42-AAC4-030603AF82FA}" dt="2023-03-03T22:47:04.678" v="26" actId="1076"/>
          <ac:spMkLst>
            <pc:docMk/>
            <pc:sldMk cId="0" sldId="318"/>
            <ac:spMk id="6" creationId="{E7283914-42BC-D78E-417C-96790F4C8952}"/>
          </ac:spMkLst>
        </pc:spChg>
        <pc:spChg chg="mod">
          <ac:chgData name="Marija Miljkovic" userId="a8646907-7f84-42ad-b9f4-65fe488dbccc" providerId="ADAL" clId="{1EF16400-3F69-5B42-AAC4-030603AF82FA}" dt="2023-03-03T22:47:08.395" v="27" actId="1076"/>
          <ac:spMkLst>
            <pc:docMk/>
            <pc:sldMk cId="0" sldId="318"/>
            <ac:spMk id="7" creationId="{A6A08900-97DD-B600-3606-E6C299DB6FA8}"/>
          </ac:spMkLst>
        </pc:spChg>
        <pc:spChg chg="mod">
          <ac:chgData name="Marija Miljkovic" userId="a8646907-7f84-42ad-b9f4-65fe488dbccc" providerId="ADAL" clId="{1EF16400-3F69-5B42-AAC4-030603AF82FA}" dt="2023-03-03T22:47:12.099" v="28" actId="1076"/>
          <ac:spMkLst>
            <pc:docMk/>
            <pc:sldMk cId="0" sldId="318"/>
            <ac:spMk id="9" creationId="{226F571B-2390-E61F-7D42-5AC473EA7B8C}"/>
          </ac:spMkLst>
        </pc:spChg>
        <pc:spChg chg="mod">
          <ac:chgData name="Marija Miljkovic" userId="a8646907-7f84-42ad-b9f4-65fe488dbccc" providerId="ADAL" clId="{1EF16400-3F69-5B42-AAC4-030603AF82FA}" dt="2023-03-03T22:47:12.099" v="28" actId="1076"/>
          <ac:spMkLst>
            <pc:docMk/>
            <pc:sldMk cId="0" sldId="318"/>
            <ac:spMk id="12" creationId="{22FEC16A-CF43-D3DE-E60D-F16A96471364}"/>
          </ac:spMkLst>
        </pc:spChg>
        <pc:spChg chg="mod">
          <ac:chgData name="Marija Miljkovic" userId="a8646907-7f84-42ad-b9f4-65fe488dbccc" providerId="ADAL" clId="{1EF16400-3F69-5B42-AAC4-030603AF82FA}" dt="2023-03-03T22:47:04.678" v="26" actId="1076"/>
          <ac:spMkLst>
            <pc:docMk/>
            <pc:sldMk cId="0" sldId="318"/>
            <ac:spMk id="15" creationId="{875D432A-EFD4-8C60-A196-F8E49335F27B}"/>
          </ac:spMkLst>
        </pc:spChg>
        <pc:spChg chg="mod">
          <ac:chgData name="Marija Miljkovic" userId="a8646907-7f84-42ad-b9f4-65fe488dbccc" providerId="ADAL" clId="{1EF16400-3F69-5B42-AAC4-030603AF82FA}" dt="2023-03-03T22:47:08.395" v="27" actId="1076"/>
          <ac:spMkLst>
            <pc:docMk/>
            <pc:sldMk cId="0" sldId="318"/>
            <ac:spMk id="17" creationId="{7657242B-F567-C1D3-B2D1-CCC3222BE814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76" creationId="{51228C53-B54C-E521-48A6-F4564A91C09A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77" creationId="{AA526DFA-C407-B6B1-38C2-E2EF7CC530F8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78" creationId="{DB7E110F-753A-7000-5D4F-99A527B919C6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79" creationId="{16304AEC-86C5-0C65-064B-FEFA7D745974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0" creationId="{75906DB6-091C-5AEE-873E-56592421D0D6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1" creationId="{72BF3C4A-D467-6624-CD5E-7526CBED9C3D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2" creationId="{693CD28E-C2DC-9B09-ECBB-70FE40C9ADF6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3" creationId="{5EDA2738-9B74-31E1-C34A-2B2D08B59813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4" creationId="{EC758F56-84E9-B4DC-8A07-5DE62BD5685E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5" creationId="{7A8246A5-721F-1764-4E95-A4E07D769B50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6" creationId="{2CAE485F-36D5-4726-54A0-2C5E9B3DE0E2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7" creationId="{94163F80-719B-C796-F67A-9DB3D4F2504E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8" creationId="{CCE217C4-441F-BCAE-4D47-6F6F0C1A0D7E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589" creationId="{CA1594CF-5A2A-AD42-015B-A209E605131F}"/>
          </ac:spMkLst>
        </pc:spChg>
        <pc:spChg chg="mod">
          <ac:chgData name="Marija Miljkovic" userId="a8646907-7f84-42ad-b9f4-65fe488dbccc" providerId="ADAL" clId="{1EF16400-3F69-5B42-AAC4-030603AF82FA}" dt="2023-03-03T22:46:14.123" v="22" actId="2711"/>
          <ac:spMkLst>
            <pc:docMk/>
            <pc:sldMk cId="0" sldId="318"/>
            <ac:spMk id="592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27.607" v="23" actId="2711"/>
          <ac:spMkLst>
            <pc:docMk/>
            <pc:sldMk cId="0" sldId="318"/>
            <ac:spMk id="593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27.607" v="23" actId="2711"/>
          <ac:spMkLst>
            <pc:docMk/>
            <pc:sldMk cId="0" sldId="318"/>
            <ac:spMk id="600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27.607" v="23" actId="2711"/>
          <ac:spMkLst>
            <pc:docMk/>
            <pc:sldMk cId="0" sldId="318"/>
            <ac:spMk id="601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10" creationId="{F951C3AE-4294-A829-79AD-52C12BE7E305}"/>
          </ac:spMkLst>
        </pc:spChg>
        <pc:spChg chg="mod">
          <ac:chgData name="Marija Miljkovic" userId="a8646907-7f84-42ad-b9f4-65fe488dbccc" providerId="ADAL" clId="{1EF16400-3F69-5B42-AAC4-030603AF82FA}" dt="2023-03-03T23:34:20.122" v="99" actId="20577"/>
          <ac:spMkLst>
            <pc:docMk/>
            <pc:sldMk cId="0" sldId="318"/>
            <ac:spMk id="611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04.678" v="26" actId="1076"/>
          <ac:spMkLst>
            <pc:docMk/>
            <pc:sldMk cId="0" sldId="318"/>
            <ac:spMk id="612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08.395" v="27" actId="1076"/>
          <ac:spMkLst>
            <pc:docMk/>
            <pc:sldMk cId="0" sldId="318"/>
            <ac:spMk id="613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12.099" v="28" actId="1076"/>
          <ac:spMkLst>
            <pc:docMk/>
            <pc:sldMk cId="0" sldId="318"/>
            <ac:spMk id="614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27.277" v="31" actId="255"/>
          <ac:spMkLst>
            <pc:docMk/>
            <pc:sldMk cId="0" sldId="318"/>
            <ac:spMk id="615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27.277" v="31" actId="255"/>
          <ac:spMkLst>
            <pc:docMk/>
            <pc:sldMk cId="0" sldId="318"/>
            <ac:spMk id="616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27.277" v="31" actId="255"/>
          <ac:spMkLst>
            <pc:docMk/>
            <pc:sldMk cId="0" sldId="318"/>
            <ac:spMk id="617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27.277" v="31" actId="255"/>
          <ac:spMkLst>
            <pc:docMk/>
            <pc:sldMk cId="0" sldId="318"/>
            <ac:spMk id="618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27.277" v="31" actId="255"/>
          <ac:spMkLst>
            <pc:docMk/>
            <pc:sldMk cId="0" sldId="318"/>
            <ac:spMk id="619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7:27.277" v="31" actId="255"/>
          <ac:spMkLst>
            <pc:docMk/>
            <pc:sldMk cId="0" sldId="318"/>
            <ac:spMk id="620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29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30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31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32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33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34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35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36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38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40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42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46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47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48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49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50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54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56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58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60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61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46.909" v="24" actId="2711"/>
          <ac:spMkLst>
            <pc:docMk/>
            <pc:sldMk cId="0" sldId="318"/>
            <ac:spMk id="664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2:46:27.607" v="23" actId="2711"/>
          <ac:spMkLst>
            <pc:docMk/>
            <pc:sldMk cId="0" sldId="318"/>
            <ac:spMk id="681" creationId="{00000000-0000-0000-0000-000000000000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85" creationId="{4CE9F9CD-A928-F818-84E7-A1C6B43E7BE6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86" creationId="{E6830C9C-2111-3BCF-8615-4DD0870A38A5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88" creationId="{19C57507-3463-FDD7-3A6F-899F9A557907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89" creationId="{16285BF3-BE05-9A72-81C2-585808D8ACF1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91" creationId="{B0E2D4D1-FFC7-DF44-157D-F05F21FEBCE6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92" creationId="{D5CA29F4-4CAF-F583-6959-E9CFE4A33F22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93" creationId="{FEB54976-3775-8B5F-6DDD-DCD602935237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94" creationId="{9CA95383-4B8B-146D-C7EE-4B64F708E786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95" creationId="{E801ECE5-6600-2DB5-3DAF-9F2AB24D83D0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96" creationId="{3C10A449-EE41-5C0D-A876-7F5F41F38DAC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97" creationId="{3E9107DF-1CEA-C929-3D33-9224DD37CDFF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98" creationId="{E3CB6473-8ADA-5986-DD7A-A827AA0892E6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699" creationId="{2498DB41-A975-5371-08D1-EB44847CACC3}"/>
          </ac:spMkLst>
        </pc:spChg>
        <pc:spChg chg="mod">
          <ac:chgData name="Marija Miljkovic" userId="a8646907-7f84-42ad-b9f4-65fe488dbccc" providerId="ADAL" clId="{1EF16400-3F69-5B42-AAC4-030603AF82FA}" dt="2023-03-03T23:19:18.867" v="89" actId="1076"/>
          <ac:spMkLst>
            <pc:docMk/>
            <pc:sldMk cId="0" sldId="318"/>
            <ac:spMk id="700" creationId="{2C5F2AE6-AB42-63B0-81F6-E4485EE7825A}"/>
          </ac:spMkLst>
        </pc:spChg>
        <pc:grpChg chg="add mod">
          <ac:chgData name="Marija Miljkovic" userId="a8646907-7f84-42ad-b9f4-65fe488dbccc" providerId="ADAL" clId="{1EF16400-3F69-5B42-AAC4-030603AF82FA}" dt="2023-03-03T23:19:29.504" v="91" actId="1076"/>
          <ac:grpSpMkLst>
            <pc:docMk/>
            <pc:sldMk cId="0" sldId="318"/>
            <ac:grpSpMk id="3" creationId="{E8C7C72F-C0FD-BD24-B290-964390B8111A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06" creationId="{F12739CE-160D-7A9C-C43F-FF2B9B556512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07" creationId="{1F90B8AA-6951-7A14-21F4-78EC253169CA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08" creationId="{15ECED37-5F23-7E0F-E3BE-BAC1D7E6A57B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09" creationId="{7EE8DAAF-2C8F-CCF0-A6B7-FBA4913774F9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0" creationId="{7172C30C-13A0-F4CA-8691-F9577C74F2B0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1" creationId="{A5EF7895-3970-0A5D-268D-BDDD48991CDA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2" creationId="{27B0DEDC-1B6A-7A1E-8A24-3CFFBE4FAB00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3" creationId="{28600012-E527-13B0-615D-1FDC11ECD863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4" creationId="{5885CFAA-AA35-319F-812F-F3DF7A8ABB55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5" creationId="{FBBB7C62-69FF-BBB5-1CB2-08F1C1B53C22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6" creationId="{61B1B214-AAAE-4BF4-E9AD-CF562F618DC8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7" creationId="{A7FA27EC-346D-2110-5017-0E7DAD364328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8" creationId="{67B97085-12FB-C662-685A-075E3D3698E2}"/>
          </ac:grpSpMkLst>
        </pc:grpChg>
        <pc:grpChg chg="mod">
          <ac:chgData name="Marija Miljkovic" userId="a8646907-7f84-42ad-b9f4-65fe488dbccc" providerId="ADAL" clId="{1EF16400-3F69-5B42-AAC4-030603AF82FA}" dt="2023-03-03T23:19:18.867" v="89" actId="1076"/>
          <ac:grpSpMkLst>
            <pc:docMk/>
            <pc:sldMk cId="0" sldId="318"/>
            <ac:grpSpMk id="719" creationId="{7677D054-906B-6EFE-94D9-37348851B3C0}"/>
          </ac:grpSpMkLst>
        </pc:grpChg>
        <pc:picChg chg="add del mod">
          <ac:chgData name="Marija Miljkovic" userId="a8646907-7f84-42ad-b9f4-65fe488dbccc" providerId="ADAL" clId="{1EF16400-3F69-5B42-AAC4-030603AF82FA}" dt="2023-03-03T23:19:05.592" v="87" actId="478"/>
          <ac:picMkLst>
            <pc:docMk/>
            <pc:sldMk cId="0" sldId="318"/>
            <ac:picMk id="2" creationId="{AA099FEA-C7E0-2A20-F772-00969C01369B}"/>
          </ac:picMkLst>
        </pc:picChg>
        <pc:picChg chg="del">
          <ac:chgData name="Marija Miljkovic" userId="a8646907-7f84-42ad-b9f4-65fe488dbccc" providerId="ADAL" clId="{1EF16400-3F69-5B42-AAC4-030603AF82FA}" dt="2023-03-03T23:08:03.644" v="78" actId="478"/>
          <ac:picMkLst>
            <pc:docMk/>
            <pc:sldMk cId="0" sldId="318"/>
            <ac:picMk id="23" creationId="{67B18A22-8B5A-C023-BB7D-457CB2E762B4}"/>
          </ac:picMkLst>
        </pc:picChg>
      </pc:sldChg>
      <pc:sldChg chg="add">
        <pc:chgData name="Marija Miljkovic" userId="a8646907-7f84-42ad-b9f4-65fe488dbccc" providerId="ADAL" clId="{1EF16400-3F69-5B42-AAC4-030603AF82FA}" dt="2023-03-03T22:49:58.797" v="38"/>
        <pc:sldMkLst>
          <pc:docMk/>
          <pc:sldMk cId="280365876" sldId="322"/>
        </pc:sldMkLst>
      </pc:sldChg>
      <pc:sldChg chg="add">
        <pc:chgData name="Marija Miljkovic" userId="a8646907-7f84-42ad-b9f4-65fe488dbccc" providerId="ADAL" clId="{1EF16400-3F69-5B42-AAC4-030603AF82FA}" dt="2023-03-03T22:49:58.797" v="38"/>
        <pc:sldMkLst>
          <pc:docMk/>
          <pc:sldMk cId="1800334584" sldId="326"/>
        </pc:sldMkLst>
      </pc:sldChg>
      <pc:sldChg chg="add">
        <pc:chgData name="Marija Miljkovic" userId="a8646907-7f84-42ad-b9f4-65fe488dbccc" providerId="ADAL" clId="{1EF16400-3F69-5B42-AAC4-030603AF82FA}" dt="2023-03-03T22:49:47.990" v="37"/>
        <pc:sldMkLst>
          <pc:docMk/>
          <pc:sldMk cId="533025062" sldId="332"/>
        </pc:sldMkLst>
      </pc:sldChg>
      <pc:sldChg chg="add">
        <pc:chgData name="Marija Miljkovic" userId="a8646907-7f84-42ad-b9f4-65fe488dbccc" providerId="ADAL" clId="{1EF16400-3F69-5B42-AAC4-030603AF82FA}" dt="2023-03-03T22:50:31.349" v="39"/>
        <pc:sldMkLst>
          <pc:docMk/>
          <pc:sldMk cId="1860114596" sldId="333"/>
        </pc:sldMkLst>
      </pc:sldChg>
      <pc:sldChg chg="add">
        <pc:chgData name="Marija Miljkovic" userId="a8646907-7f84-42ad-b9f4-65fe488dbccc" providerId="ADAL" clId="{1EF16400-3F69-5B42-AAC4-030603AF82FA}" dt="2023-03-03T22:50:31.349" v="39"/>
        <pc:sldMkLst>
          <pc:docMk/>
          <pc:sldMk cId="2710199143" sldId="334"/>
        </pc:sldMkLst>
      </pc:sldChg>
      <pc:sldChg chg="add">
        <pc:chgData name="Marija Miljkovic" userId="a8646907-7f84-42ad-b9f4-65fe488dbccc" providerId="ADAL" clId="{1EF16400-3F69-5B42-AAC4-030603AF82FA}" dt="2023-03-03T22:50:31.349" v="39"/>
        <pc:sldMkLst>
          <pc:docMk/>
          <pc:sldMk cId="1827227187" sldId="335"/>
        </pc:sldMkLst>
      </pc:sldChg>
      <pc:sldChg chg="add">
        <pc:chgData name="Marija Miljkovic" userId="a8646907-7f84-42ad-b9f4-65fe488dbccc" providerId="ADAL" clId="{1EF16400-3F69-5B42-AAC4-030603AF82FA}" dt="2023-03-03T22:50:31.349" v="39"/>
        <pc:sldMkLst>
          <pc:docMk/>
          <pc:sldMk cId="2656715271" sldId="336"/>
        </pc:sldMkLst>
      </pc:sldChg>
      <pc:sldChg chg="add">
        <pc:chgData name="Marija Miljkovic" userId="a8646907-7f84-42ad-b9f4-65fe488dbccc" providerId="ADAL" clId="{1EF16400-3F69-5B42-AAC4-030603AF82FA}" dt="2023-03-03T22:49:58.797" v="38"/>
        <pc:sldMkLst>
          <pc:docMk/>
          <pc:sldMk cId="1003474040" sldId="337"/>
        </pc:sldMkLst>
      </pc:sldChg>
      <pc:sldChg chg="add">
        <pc:chgData name="Marija Miljkovic" userId="a8646907-7f84-42ad-b9f4-65fe488dbccc" providerId="ADAL" clId="{1EF16400-3F69-5B42-AAC4-030603AF82FA}" dt="2023-03-03T22:49:47.990" v="37"/>
        <pc:sldMkLst>
          <pc:docMk/>
          <pc:sldMk cId="291969989" sldId="338"/>
        </pc:sldMkLst>
      </pc:sldChg>
      <pc:sldChg chg="add">
        <pc:chgData name="Marija Miljkovic" userId="a8646907-7f84-42ad-b9f4-65fe488dbccc" providerId="ADAL" clId="{1EF16400-3F69-5B42-AAC4-030603AF82FA}" dt="2023-03-03T22:49:47.990" v="37"/>
        <pc:sldMkLst>
          <pc:docMk/>
          <pc:sldMk cId="21402797" sldId="339"/>
        </pc:sldMkLst>
      </pc:sldChg>
      <pc:sldChg chg="add">
        <pc:chgData name="Marija Miljkovic" userId="a8646907-7f84-42ad-b9f4-65fe488dbccc" providerId="ADAL" clId="{1EF16400-3F69-5B42-AAC4-030603AF82FA}" dt="2023-03-03T22:49:47.990" v="37"/>
        <pc:sldMkLst>
          <pc:docMk/>
          <pc:sldMk cId="1370080104" sldId="340"/>
        </pc:sldMkLst>
      </pc:sldChg>
      <pc:sldChg chg="add">
        <pc:chgData name="Marija Miljkovic" userId="a8646907-7f84-42ad-b9f4-65fe488dbccc" providerId="ADAL" clId="{1EF16400-3F69-5B42-AAC4-030603AF82FA}" dt="2023-03-03T22:56:44.482" v="40"/>
        <pc:sldMkLst>
          <pc:docMk/>
          <pc:sldMk cId="2791911478" sldId="341"/>
        </pc:sldMkLst>
      </pc:sldChg>
      <pc:sldChg chg="add">
        <pc:chgData name="Marija Miljkovic" userId="a8646907-7f84-42ad-b9f4-65fe488dbccc" providerId="ADAL" clId="{1EF16400-3F69-5B42-AAC4-030603AF82FA}" dt="2023-03-03T22:56:44.482" v="40"/>
        <pc:sldMkLst>
          <pc:docMk/>
          <pc:sldMk cId="3353477835" sldId="342"/>
        </pc:sldMkLst>
      </pc:sldChg>
      <pc:sldChg chg="add">
        <pc:chgData name="Marija Miljkovic" userId="a8646907-7f84-42ad-b9f4-65fe488dbccc" providerId="ADAL" clId="{1EF16400-3F69-5B42-AAC4-030603AF82FA}" dt="2023-03-03T22:56:44.482" v="40"/>
        <pc:sldMkLst>
          <pc:docMk/>
          <pc:sldMk cId="3902140596" sldId="343"/>
        </pc:sldMkLst>
      </pc:sldChg>
      <pc:sldChg chg="add">
        <pc:chgData name="Marija Miljkovic" userId="a8646907-7f84-42ad-b9f4-65fe488dbccc" providerId="ADAL" clId="{1EF16400-3F69-5B42-AAC4-030603AF82FA}" dt="2023-03-03T22:57:33.621" v="41"/>
        <pc:sldMkLst>
          <pc:docMk/>
          <pc:sldMk cId="3405477918" sldId="345"/>
        </pc:sldMkLst>
      </pc:sldChg>
      <pc:sldChg chg="delSp modSp add mod">
        <pc:chgData name="Marija Miljkovic" userId="a8646907-7f84-42ad-b9f4-65fe488dbccc" providerId="ADAL" clId="{1EF16400-3F69-5B42-AAC4-030603AF82FA}" dt="2023-04-05T23:58:51.485" v="139" actId="1076"/>
        <pc:sldMkLst>
          <pc:docMk/>
          <pc:sldMk cId="2773885830" sldId="346"/>
        </pc:sldMkLst>
        <pc:spChg chg="del">
          <ac:chgData name="Marija Miljkovic" userId="a8646907-7f84-42ad-b9f4-65fe488dbccc" providerId="ADAL" clId="{1EF16400-3F69-5B42-AAC4-030603AF82FA}" dt="2023-03-03T22:57:42.630" v="42" actId="478"/>
          <ac:spMkLst>
            <pc:docMk/>
            <pc:sldMk cId="2773885830" sldId="346"/>
            <ac:spMk id="10" creationId="{646662D2-9D4A-0F7F-81E4-2E4AA2F132AA}"/>
          </ac:spMkLst>
        </pc:spChg>
        <pc:spChg chg="del">
          <ac:chgData name="Marija Miljkovic" userId="a8646907-7f84-42ad-b9f4-65fe488dbccc" providerId="ADAL" clId="{1EF16400-3F69-5B42-AAC4-030603AF82FA}" dt="2023-03-03T22:57:42.630" v="42" actId="478"/>
          <ac:spMkLst>
            <pc:docMk/>
            <pc:sldMk cId="2773885830" sldId="346"/>
            <ac:spMk id="11" creationId="{E358A5C0-DA1E-3DD1-43BF-2005984C6D07}"/>
          </ac:spMkLst>
        </pc:spChg>
        <pc:spChg chg="del">
          <ac:chgData name="Marija Miljkovic" userId="a8646907-7f84-42ad-b9f4-65fe488dbccc" providerId="ADAL" clId="{1EF16400-3F69-5B42-AAC4-030603AF82FA}" dt="2023-03-03T22:57:42.630" v="42" actId="478"/>
          <ac:spMkLst>
            <pc:docMk/>
            <pc:sldMk cId="2773885830" sldId="346"/>
            <ac:spMk id="12" creationId="{20245A83-1BC5-11B3-BA15-1A8341CDFF7B}"/>
          </ac:spMkLst>
        </pc:spChg>
        <pc:spChg chg="del">
          <ac:chgData name="Marija Miljkovic" userId="a8646907-7f84-42ad-b9f4-65fe488dbccc" providerId="ADAL" clId="{1EF16400-3F69-5B42-AAC4-030603AF82FA}" dt="2023-03-03T22:57:42.630" v="42" actId="478"/>
          <ac:spMkLst>
            <pc:docMk/>
            <pc:sldMk cId="2773885830" sldId="346"/>
            <ac:spMk id="19" creationId="{0E9BACD1-0397-1160-9321-86703C8B305B}"/>
          </ac:spMkLst>
        </pc:spChg>
        <pc:spChg chg="del">
          <ac:chgData name="Marija Miljkovic" userId="a8646907-7f84-42ad-b9f4-65fe488dbccc" providerId="ADAL" clId="{1EF16400-3F69-5B42-AAC4-030603AF82FA}" dt="2023-03-03T22:57:45.195" v="43" actId="478"/>
          <ac:spMkLst>
            <pc:docMk/>
            <pc:sldMk cId="2773885830" sldId="346"/>
            <ac:spMk id="20" creationId="{C7973AA9-5445-9BC0-E2E6-4B788F0A3F9B}"/>
          </ac:spMkLst>
        </pc:spChg>
        <pc:spChg chg="del">
          <ac:chgData name="Marija Miljkovic" userId="a8646907-7f84-42ad-b9f4-65fe488dbccc" providerId="ADAL" clId="{1EF16400-3F69-5B42-AAC4-030603AF82FA}" dt="2023-03-03T22:57:42.630" v="42" actId="478"/>
          <ac:spMkLst>
            <pc:docMk/>
            <pc:sldMk cId="2773885830" sldId="346"/>
            <ac:spMk id="21" creationId="{19136295-7EC6-231D-9D95-4FE386DE159B}"/>
          </ac:spMkLst>
        </pc:spChg>
        <pc:spChg chg="mod">
          <ac:chgData name="Marija Miljkovic" userId="a8646907-7f84-42ad-b9f4-65fe488dbccc" providerId="ADAL" clId="{1EF16400-3F69-5B42-AAC4-030603AF82FA}" dt="2023-04-05T23:58:51.485" v="139" actId="1076"/>
          <ac:spMkLst>
            <pc:docMk/>
            <pc:sldMk cId="2773885830" sldId="346"/>
            <ac:spMk id="1097" creationId="{00000000-0000-0000-0000-000000000000}"/>
          </ac:spMkLst>
        </pc:spChg>
        <pc:grpChg chg="del">
          <ac:chgData name="Marija Miljkovic" userId="a8646907-7f84-42ad-b9f4-65fe488dbccc" providerId="ADAL" clId="{1EF16400-3F69-5B42-AAC4-030603AF82FA}" dt="2023-03-03T22:57:42.630" v="42" actId="478"/>
          <ac:grpSpMkLst>
            <pc:docMk/>
            <pc:sldMk cId="2773885830" sldId="346"/>
            <ac:grpSpMk id="1105" creationId="{CA326062-FBE0-60F0-B5C9-F1E52E39F1B1}"/>
          </ac:grpSpMkLst>
        </pc:grpChg>
        <pc:grpChg chg="del">
          <ac:chgData name="Marija Miljkovic" userId="a8646907-7f84-42ad-b9f4-65fe488dbccc" providerId="ADAL" clId="{1EF16400-3F69-5B42-AAC4-030603AF82FA}" dt="2023-03-03T22:57:42.630" v="42" actId="478"/>
          <ac:grpSpMkLst>
            <pc:docMk/>
            <pc:sldMk cId="2773885830" sldId="346"/>
            <ac:grpSpMk id="1106" creationId="{4A38758F-73D7-A394-C443-D92020EB2808}"/>
          </ac:grpSpMkLst>
        </pc:grpChg>
        <pc:grpChg chg="del">
          <ac:chgData name="Marija Miljkovic" userId="a8646907-7f84-42ad-b9f4-65fe488dbccc" providerId="ADAL" clId="{1EF16400-3F69-5B42-AAC4-030603AF82FA}" dt="2023-03-03T22:57:42.630" v="42" actId="478"/>
          <ac:grpSpMkLst>
            <pc:docMk/>
            <pc:sldMk cId="2773885830" sldId="346"/>
            <ac:grpSpMk id="1120" creationId="{FB880EF0-B1CF-1CD1-730B-4F7EF25E6C92}"/>
          </ac:grpSpMkLst>
        </pc:grpChg>
        <pc:grpChg chg="del">
          <ac:chgData name="Marija Miljkovic" userId="a8646907-7f84-42ad-b9f4-65fe488dbccc" providerId="ADAL" clId="{1EF16400-3F69-5B42-AAC4-030603AF82FA}" dt="2023-03-03T22:57:42.630" v="42" actId="478"/>
          <ac:grpSpMkLst>
            <pc:docMk/>
            <pc:sldMk cId="2773885830" sldId="346"/>
            <ac:grpSpMk id="1121" creationId="{B16B18CE-ABE3-A86E-1F4F-B989A3BD54F3}"/>
          </ac:grpSpMkLst>
        </pc:grpChg>
      </pc:sldChg>
      <pc:sldChg chg="delSp add">
        <pc:chgData name="Marija Miljkovic" userId="a8646907-7f84-42ad-b9f4-65fe488dbccc" providerId="ADAL" clId="{1EF16400-3F69-5B42-AAC4-030603AF82FA}" dt="2023-03-03T22:57:56.994" v="45" actId="478"/>
        <pc:sldMkLst>
          <pc:docMk/>
          <pc:sldMk cId="3466494540" sldId="347"/>
        </pc:sldMkLst>
        <pc:spChg chg="del">
          <ac:chgData name="Marija Miljkovic" userId="a8646907-7f84-42ad-b9f4-65fe488dbccc" providerId="ADAL" clId="{1EF16400-3F69-5B42-AAC4-030603AF82FA}" dt="2023-03-03T22:57:56.994" v="45" actId="478"/>
          <ac:spMkLst>
            <pc:docMk/>
            <pc:sldMk cId="3466494540" sldId="347"/>
            <ac:spMk id="19" creationId="{0E9BACD1-0397-1160-9321-86703C8B305B}"/>
          </ac:spMkLst>
        </pc:spChg>
        <pc:spChg chg="del">
          <ac:chgData name="Marija Miljkovic" userId="a8646907-7f84-42ad-b9f4-65fe488dbccc" providerId="ADAL" clId="{1EF16400-3F69-5B42-AAC4-030603AF82FA}" dt="2023-03-03T22:57:56.994" v="45" actId="478"/>
          <ac:spMkLst>
            <pc:docMk/>
            <pc:sldMk cId="3466494540" sldId="347"/>
            <ac:spMk id="20" creationId="{C7973AA9-5445-9BC0-E2E6-4B788F0A3F9B}"/>
          </ac:spMkLst>
        </pc:spChg>
        <pc:spChg chg="del">
          <ac:chgData name="Marija Miljkovic" userId="a8646907-7f84-42ad-b9f4-65fe488dbccc" providerId="ADAL" clId="{1EF16400-3F69-5B42-AAC4-030603AF82FA}" dt="2023-03-03T22:57:56.994" v="45" actId="478"/>
          <ac:spMkLst>
            <pc:docMk/>
            <pc:sldMk cId="3466494540" sldId="347"/>
            <ac:spMk id="21" creationId="{19136295-7EC6-231D-9D95-4FE386DE159B}"/>
          </ac:spMkLst>
        </pc:spChg>
        <pc:grpChg chg="del">
          <ac:chgData name="Marija Miljkovic" userId="a8646907-7f84-42ad-b9f4-65fe488dbccc" providerId="ADAL" clId="{1EF16400-3F69-5B42-AAC4-030603AF82FA}" dt="2023-03-03T22:57:56.994" v="45" actId="478"/>
          <ac:grpSpMkLst>
            <pc:docMk/>
            <pc:sldMk cId="3466494540" sldId="347"/>
            <ac:grpSpMk id="2" creationId="{10D0D466-ABA4-925D-350A-058A1FF73A7F}"/>
          </ac:grpSpMkLst>
        </pc:grpChg>
        <pc:grpChg chg="del">
          <ac:chgData name="Marija Miljkovic" userId="a8646907-7f84-42ad-b9f4-65fe488dbccc" providerId="ADAL" clId="{1EF16400-3F69-5B42-AAC4-030603AF82FA}" dt="2023-03-03T22:57:56.994" v="45" actId="478"/>
          <ac:grpSpMkLst>
            <pc:docMk/>
            <pc:sldMk cId="3466494540" sldId="347"/>
            <ac:grpSpMk id="11" creationId="{A41DEB18-63BB-BEDF-552B-89B944FC6738}"/>
          </ac:grpSpMkLst>
        </pc:grpChg>
      </pc:sldChg>
      <pc:sldChg chg="delSp add">
        <pc:chgData name="Marija Miljkovic" userId="a8646907-7f84-42ad-b9f4-65fe488dbccc" providerId="ADAL" clId="{1EF16400-3F69-5B42-AAC4-030603AF82FA}" dt="2023-03-03T22:57:53.340" v="44" actId="478"/>
        <pc:sldMkLst>
          <pc:docMk/>
          <pc:sldMk cId="613582203" sldId="348"/>
        </pc:sldMkLst>
        <pc:spChg chg="del">
          <ac:chgData name="Marija Miljkovic" userId="a8646907-7f84-42ad-b9f4-65fe488dbccc" providerId="ADAL" clId="{1EF16400-3F69-5B42-AAC4-030603AF82FA}" dt="2023-03-03T22:57:53.340" v="44" actId="478"/>
          <ac:spMkLst>
            <pc:docMk/>
            <pc:sldMk cId="613582203" sldId="348"/>
            <ac:spMk id="19" creationId="{0E9BACD1-0397-1160-9321-86703C8B305B}"/>
          </ac:spMkLst>
        </pc:spChg>
        <pc:spChg chg="del">
          <ac:chgData name="Marija Miljkovic" userId="a8646907-7f84-42ad-b9f4-65fe488dbccc" providerId="ADAL" clId="{1EF16400-3F69-5B42-AAC4-030603AF82FA}" dt="2023-03-03T22:57:53.340" v="44" actId="478"/>
          <ac:spMkLst>
            <pc:docMk/>
            <pc:sldMk cId="613582203" sldId="348"/>
            <ac:spMk id="20" creationId="{C7973AA9-5445-9BC0-E2E6-4B788F0A3F9B}"/>
          </ac:spMkLst>
        </pc:spChg>
        <pc:spChg chg="del">
          <ac:chgData name="Marija Miljkovic" userId="a8646907-7f84-42ad-b9f4-65fe488dbccc" providerId="ADAL" clId="{1EF16400-3F69-5B42-AAC4-030603AF82FA}" dt="2023-03-03T22:57:53.340" v="44" actId="478"/>
          <ac:spMkLst>
            <pc:docMk/>
            <pc:sldMk cId="613582203" sldId="348"/>
            <ac:spMk id="21" creationId="{19136295-7EC6-231D-9D95-4FE386DE159B}"/>
          </ac:spMkLst>
        </pc:spChg>
        <pc:grpChg chg="del">
          <ac:chgData name="Marija Miljkovic" userId="a8646907-7f84-42ad-b9f4-65fe488dbccc" providerId="ADAL" clId="{1EF16400-3F69-5B42-AAC4-030603AF82FA}" dt="2023-03-03T22:57:53.340" v="44" actId="478"/>
          <ac:grpSpMkLst>
            <pc:docMk/>
            <pc:sldMk cId="613582203" sldId="348"/>
            <ac:grpSpMk id="2" creationId="{56CDBC5E-B959-E1AC-E867-A7DA50E508FB}"/>
          </ac:grpSpMkLst>
        </pc:grpChg>
        <pc:grpChg chg="del">
          <ac:chgData name="Marija Miljkovic" userId="a8646907-7f84-42ad-b9f4-65fe488dbccc" providerId="ADAL" clId="{1EF16400-3F69-5B42-AAC4-030603AF82FA}" dt="2023-03-03T22:57:53.340" v="44" actId="478"/>
          <ac:grpSpMkLst>
            <pc:docMk/>
            <pc:sldMk cId="613582203" sldId="348"/>
            <ac:grpSpMk id="11" creationId="{163E477E-F9CB-CC93-07B3-BC0105DB1644}"/>
          </ac:grpSpMkLst>
        </pc:grpChg>
      </pc:sldChg>
      <pc:sldChg chg="add">
        <pc:chgData name="Marija Miljkovic" userId="a8646907-7f84-42ad-b9f4-65fe488dbccc" providerId="ADAL" clId="{1EF16400-3F69-5B42-AAC4-030603AF82FA}" dt="2023-03-03T22:57:33.621" v="41"/>
        <pc:sldMkLst>
          <pc:docMk/>
          <pc:sldMk cId="1097324059" sldId="349"/>
        </pc:sldMkLst>
      </pc:sldChg>
      <pc:sldChg chg="add">
        <pc:chgData name="Marija Miljkovic" userId="a8646907-7f84-42ad-b9f4-65fe488dbccc" providerId="ADAL" clId="{1EF16400-3F69-5B42-AAC4-030603AF82FA}" dt="2023-03-03T22:57:33.621" v="41"/>
        <pc:sldMkLst>
          <pc:docMk/>
          <pc:sldMk cId="2304853407" sldId="350"/>
        </pc:sldMkLst>
      </pc:sldChg>
      <pc:sldChg chg="delSp modSp add mod">
        <pc:chgData name="Marija Miljkovic" userId="a8646907-7f84-42ad-b9f4-65fe488dbccc" providerId="ADAL" clId="{1EF16400-3F69-5B42-AAC4-030603AF82FA}" dt="2023-03-03T22:58:22.463" v="59" actId="1076"/>
        <pc:sldMkLst>
          <pc:docMk/>
          <pc:sldMk cId="1100377938" sldId="351"/>
        </pc:sldMkLst>
        <pc:spChg chg="mod">
          <ac:chgData name="Marija Miljkovic" userId="a8646907-7f84-42ad-b9f4-65fe488dbccc" providerId="ADAL" clId="{1EF16400-3F69-5B42-AAC4-030603AF82FA}" dt="2023-03-03T22:58:22.463" v="59" actId="1076"/>
          <ac:spMkLst>
            <pc:docMk/>
            <pc:sldMk cId="1100377938" sldId="351"/>
            <ac:spMk id="29" creationId="{91B50D45-3B4A-2911-0015-7201B098D3B2}"/>
          </ac:spMkLst>
        </pc:spChg>
        <pc:spChg chg="del">
          <ac:chgData name="Marija Miljkovic" userId="a8646907-7f84-42ad-b9f4-65fe488dbccc" providerId="ADAL" clId="{1EF16400-3F69-5B42-AAC4-030603AF82FA}" dt="2023-03-03T22:58:11.462" v="46" actId="478"/>
          <ac:spMkLst>
            <pc:docMk/>
            <pc:sldMk cId="1100377938" sldId="351"/>
            <ac:spMk id="30" creationId="{CF80EFB3-B900-164A-1996-65BC8B4695B7}"/>
          </ac:spMkLst>
        </pc:spChg>
      </pc:sldChg>
      <pc:sldChg chg="add">
        <pc:chgData name="Marija Miljkovic" userId="a8646907-7f84-42ad-b9f4-65fe488dbccc" providerId="ADAL" clId="{1EF16400-3F69-5B42-AAC4-030603AF82FA}" dt="2023-03-03T22:57:33.621" v="41"/>
        <pc:sldMkLst>
          <pc:docMk/>
          <pc:sldMk cId="3428293813" sldId="352"/>
        </pc:sldMkLst>
      </pc:sldChg>
      <pc:sldChg chg="add del">
        <pc:chgData name="Marija Miljkovic" userId="a8646907-7f84-42ad-b9f4-65fe488dbccc" providerId="ADAL" clId="{1EF16400-3F69-5B42-AAC4-030603AF82FA}" dt="2023-03-03T22:46:05.015" v="21"/>
        <pc:sldMkLst>
          <pc:docMk/>
          <pc:sldMk cId="2924090461" sldId="353"/>
        </pc:sldMkLst>
      </pc:sldChg>
      <pc:sldChg chg="add ord">
        <pc:chgData name="Marija Miljkovic" userId="a8646907-7f84-42ad-b9f4-65fe488dbccc" providerId="ADAL" clId="{1EF16400-3F69-5B42-AAC4-030603AF82FA}" dt="2023-03-03T22:49:00.960" v="36" actId="20578"/>
        <pc:sldMkLst>
          <pc:docMk/>
          <pc:sldMk cId="2813602019" sldId="354"/>
        </pc:sldMkLst>
      </pc:sldChg>
      <pc:sldChg chg="add">
        <pc:chgData name="Marija Miljkovic" userId="a8646907-7f84-42ad-b9f4-65fe488dbccc" providerId="ADAL" clId="{1EF16400-3F69-5B42-AAC4-030603AF82FA}" dt="2023-03-03T22:59:02.895" v="63"/>
        <pc:sldMkLst>
          <pc:docMk/>
          <pc:sldMk cId="1053870021" sldId="358"/>
        </pc:sldMkLst>
      </pc:sldChg>
      <pc:sldChg chg="modSp add mod">
        <pc:chgData name="Marija Miljkovic" userId="a8646907-7f84-42ad-b9f4-65fe488dbccc" providerId="ADAL" clId="{1EF16400-3F69-5B42-AAC4-030603AF82FA}" dt="2023-03-03T22:58:40.644" v="62" actId="255"/>
        <pc:sldMkLst>
          <pc:docMk/>
          <pc:sldMk cId="1845401586" sldId="360"/>
        </pc:sldMkLst>
        <pc:spChg chg="mod">
          <ac:chgData name="Marija Miljkovic" userId="a8646907-7f84-42ad-b9f4-65fe488dbccc" providerId="ADAL" clId="{1EF16400-3F69-5B42-AAC4-030603AF82FA}" dt="2023-03-03T22:58:40.644" v="62" actId="255"/>
          <ac:spMkLst>
            <pc:docMk/>
            <pc:sldMk cId="1845401586" sldId="360"/>
            <ac:spMk id="56" creationId="{5F053DFE-9754-F18E-87DC-6947D0B25065}"/>
          </ac:spMkLst>
        </pc:spChg>
      </pc:sldChg>
      <pc:sldChg chg="addSp delSp modSp add mod">
        <pc:chgData name="Marija Miljkovic" userId="a8646907-7f84-42ad-b9f4-65fe488dbccc" providerId="ADAL" clId="{1EF16400-3F69-5B42-AAC4-030603AF82FA}" dt="2023-04-05T20:41:45.040" v="137" actId="478"/>
        <pc:sldMkLst>
          <pc:docMk/>
          <pc:sldMk cId="2385516314" sldId="361"/>
        </pc:sldMkLst>
        <pc:spChg chg="add del mod">
          <ac:chgData name="Marija Miljkovic" userId="a8646907-7f84-42ad-b9f4-65fe488dbccc" providerId="ADAL" clId="{1EF16400-3F69-5B42-AAC4-030603AF82FA}" dt="2023-04-05T20:41:45.040" v="137" actId="478"/>
          <ac:spMkLst>
            <pc:docMk/>
            <pc:sldMk cId="2385516314" sldId="361"/>
            <ac:spMk id="3" creationId="{DD8545D1-EA12-D6D6-3FCD-D36C26B9B274}"/>
          </ac:spMkLst>
        </pc:spChg>
        <pc:spChg chg="add del mod">
          <ac:chgData name="Marija Miljkovic" userId="a8646907-7f84-42ad-b9f4-65fe488dbccc" providerId="ADAL" clId="{1EF16400-3F69-5B42-AAC4-030603AF82FA}" dt="2023-04-05T20:41:44.642" v="136" actId="767"/>
          <ac:spMkLst>
            <pc:docMk/>
            <pc:sldMk cId="2385516314" sldId="361"/>
            <ac:spMk id="10" creationId="{80889E2E-CCEB-9372-A61B-D8CC23629552}"/>
          </ac:spMkLst>
        </pc:spChg>
        <pc:picChg chg="add del mod">
          <ac:chgData name="Marija Miljkovic" userId="a8646907-7f84-42ad-b9f4-65fe488dbccc" providerId="ADAL" clId="{1EF16400-3F69-5B42-AAC4-030603AF82FA}" dt="2023-04-05T20:40:57.427" v="127"/>
          <ac:picMkLst>
            <pc:docMk/>
            <pc:sldMk cId="2385516314" sldId="361"/>
            <ac:picMk id="5" creationId="{8E6600C5-08E8-DE7A-F8F9-2070015ACC6D}"/>
          </ac:picMkLst>
        </pc:picChg>
        <pc:picChg chg="add del mod">
          <ac:chgData name="Marija Miljkovic" userId="a8646907-7f84-42ad-b9f4-65fe488dbccc" providerId="ADAL" clId="{1EF16400-3F69-5B42-AAC4-030603AF82FA}" dt="2023-04-05T20:41:15.583" v="131"/>
          <ac:picMkLst>
            <pc:docMk/>
            <pc:sldMk cId="2385516314" sldId="361"/>
            <ac:picMk id="7" creationId="{E936386B-AEC5-A8BA-C907-7ECA80A201C6}"/>
          </ac:picMkLst>
        </pc:picChg>
        <pc:picChg chg="add del mod">
          <ac:chgData name="Marija Miljkovic" userId="a8646907-7f84-42ad-b9f4-65fe488dbccc" providerId="ADAL" clId="{1EF16400-3F69-5B42-AAC4-030603AF82FA}" dt="2023-04-05T20:41:38.097" v="133"/>
          <ac:picMkLst>
            <pc:docMk/>
            <pc:sldMk cId="2385516314" sldId="361"/>
            <ac:picMk id="9" creationId="{E8645E8E-1459-A56B-F9B6-50D1F96545F6}"/>
          </ac:picMkLst>
        </pc:picChg>
      </pc:sldChg>
      <pc:sldChg chg="add">
        <pc:chgData name="Marija Miljkovic" userId="a8646907-7f84-42ad-b9f4-65fe488dbccc" providerId="ADAL" clId="{1EF16400-3F69-5B42-AAC4-030603AF82FA}" dt="2023-03-03T23:00:28.191" v="74"/>
        <pc:sldMkLst>
          <pc:docMk/>
          <pc:sldMk cId="2467042858" sldId="363"/>
        </pc:sldMkLst>
      </pc:sldChg>
      <pc:sldChg chg="add">
        <pc:chgData name="Marija Miljkovic" userId="a8646907-7f84-42ad-b9f4-65fe488dbccc" providerId="ADAL" clId="{1EF16400-3F69-5B42-AAC4-030603AF82FA}" dt="2023-03-03T23:01:08.813" v="76"/>
        <pc:sldMkLst>
          <pc:docMk/>
          <pc:sldMk cId="798443618" sldId="364"/>
        </pc:sldMkLst>
      </pc:sldChg>
      <pc:sldChg chg="add">
        <pc:chgData name="Marija Miljkovic" userId="a8646907-7f84-42ad-b9f4-65fe488dbccc" providerId="ADAL" clId="{1EF16400-3F69-5B42-AAC4-030603AF82FA}" dt="2023-03-03T23:01:08.813" v="76"/>
        <pc:sldMkLst>
          <pc:docMk/>
          <pc:sldMk cId="3333391588" sldId="365"/>
        </pc:sldMkLst>
      </pc:sldChg>
      <pc:sldChg chg="add">
        <pc:chgData name="Marija Miljkovic" userId="a8646907-7f84-42ad-b9f4-65fe488dbccc" providerId="ADAL" clId="{1EF16400-3F69-5B42-AAC4-030603AF82FA}" dt="2023-03-03T22:59:02.895" v="63"/>
        <pc:sldMkLst>
          <pc:docMk/>
          <pc:sldMk cId="2563735001" sldId="366"/>
        </pc:sldMkLst>
      </pc:sldChg>
      <pc:sldChg chg="add">
        <pc:chgData name="Marija Miljkovic" userId="a8646907-7f84-42ad-b9f4-65fe488dbccc" providerId="ADAL" clId="{1EF16400-3F69-5B42-AAC4-030603AF82FA}" dt="2023-03-03T23:00:28.191" v="74"/>
        <pc:sldMkLst>
          <pc:docMk/>
          <pc:sldMk cId="0" sldId="367"/>
        </pc:sldMkLst>
      </pc:sldChg>
    </pc:docChg>
  </pc:docChgLst>
  <pc:docChgLst>
    <pc:chgData name="Sunil Pragji" userId="cef4c4db-346e-4566-9b4c-7c0f97d431f2" providerId="ADAL" clId="{EBFF1D32-FC98-D346-851D-9D2E6877C54F}"/>
    <pc:docChg chg="modSld">
      <pc:chgData name="Sunil Pragji" userId="cef4c4db-346e-4566-9b4c-7c0f97d431f2" providerId="ADAL" clId="{EBFF1D32-FC98-D346-851D-9D2E6877C54F}" dt="2023-05-08T17:27:22.192" v="4"/>
      <pc:docMkLst>
        <pc:docMk/>
      </pc:docMkLst>
      <pc:sldChg chg="addSp delSp modSp mod">
        <pc:chgData name="Sunil Pragji" userId="cef4c4db-346e-4566-9b4c-7c0f97d431f2" providerId="ADAL" clId="{EBFF1D32-FC98-D346-851D-9D2E6877C54F}" dt="2023-05-08T17:27:22.192" v="4"/>
        <pc:sldMkLst>
          <pc:docMk/>
          <pc:sldMk cId="0" sldId="296"/>
        </pc:sldMkLst>
        <pc:spChg chg="add del mod">
          <ac:chgData name="Sunil Pragji" userId="cef4c4db-346e-4566-9b4c-7c0f97d431f2" providerId="ADAL" clId="{EBFF1D32-FC98-D346-851D-9D2E6877C54F}" dt="2023-05-08T17:27:22.192" v="4"/>
          <ac:spMkLst>
            <pc:docMk/>
            <pc:sldMk cId="0" sldId="296"/>
            <ac:spMk id="2" creationId="{B3017900-FA5D-9636-3410-01FB3753E823}"/>
          </ac:spMkLst>
        </pc:spChg>
      </pc:sldChg>
      <pc:sldChg chg="mod">
        <pc:chgData name="Sunil Pragji" userId="cef4c4db-346e-4566-9b4c-7c0f97d431f2" providerId="ADAL" clId="{EBFF1D32-FC98-D346-851D-9D2E6877C54F}" dt="2023-04-16T21:14:37.990" v="1" actId="27918"/>
        <pc:sldMkLst>
          <pc:docMk/>
          <pc:sldMk cId="3333391588" sldId="365"/>
        </pc:sldMkLst>
      </pc:sldChg>
    </pc:docChg>
  </pc:docChgLst>
  <pc:docChgLst>
    <pc:chgData name="Mariyam Vora (Mariyam Vora)" userId="855ac171-81d9-4534-8b2b-c4c81455c62c" providerId="ADAL" clId="{4FCF3F10-7B9E-6D42-8C60-33940406EDBB}"/>
    <pc:docChg chg="undo custSel modSld">
      <pc:chgData name="Mariyam Vora (Mariyam Vora)" userId="855ac171-81d9-4534-8b2b-c4c81455c62c" providerId="ADAL" clId="{4FCF3F10-7B9E-6D42-8C60-33940406EDBB}" dt="2023-03-25T07:00:02.592" v="88" actId="113"/>
      <pc:docMkLst>
        <pc:docMk/>
      </pc:docMkLst>
      <pc:sldChg chg="addSp mod">
        <pc:chgData name="Mariyam Vora (Mariyam Vora)" userId="855ac171-81d9-4534-8b2b-c4c81455c62c" providerId="ADAL" clId="{4FCF3F10-7B9E-6D42-8C60-33940406EDBB}" dt="2023-03-25T06:54:10.166" v="1" actId="22"/>
        <pc:sldMkLst>
          <pc:docMk/>
          <pc:sldMk cId="0" sldId="256"/>
        </pc:sldMkLst>
        <pc:spChg chg="add">
          <ac:chgData name="Mariyam Vora (Mariyam Vora)" userId="855ac171-81d9-4534-8b2b-c4c81455c62c" providerId="ADAL" clId="{4FCF3F10-7B9E-6D42-8C60-33940406EDBB}" dt="2023-03-25T06:54:07.395" v="0" actId="22"/>
          <ac:spMkLst>
            <pc:docMk/>
            <pc:sldMk cId="0" sldId="256"/>
            <ac:spMk id="3" creationId="{F9D0E44E-4406-F6F1-B6C6-C6669A46A39A}"/>
          </ac:spMkLst>
        </pc:spChg>
        <pc:spChg chg="add">
          <ac:chgData name="Mariyam Vora (Mariyam Vora)" userId="855ac171-81d9-4534-8b2b-c4c81455c62c" providerId="ADAL" clId="{4FCF3F10-7B9E-6D42-8C60-33940406EDBB}" dt="2023-03-25T06:54:10.166" v="1" actId="22"/>
          <ac:spMkLst>
            <pc:docMk/>
            <pc:sldMk cId="0" sldId="256"/>
            <ac:spMk id="5" creationId="{9CC9D89D-4FAE-7D0F-1AC3-D9519131B08C}"/>
          </ac:spMkLst>
        </pc:spChg>
      </pc:sldChg>
      <pc:sldChg chg="delSp modSp mod">
        <pc:chgData name="Mariyam Vora (Mariyam Vora)" userId="855ac171-81d9-4534-8b2b-c4c81455c62c" providerId="ADAL" clId="{4FCF3F10-7B9E-6D42-8C60-33940406EDBB}" dt="2023-03-25T07:00:02.592" v="88" actId="113"/>
        <pc:sldMkLst>
          <pc:docMk/>
          <pc:sldMk cId="0" sldId="264"/>
        </pc:sldMkLst>
        <pc:spChg chg="mod">
          <ac:chgData name="Mariyam Vora (Mariyam Vora)" userId="855ac171-81d9-4534-8b2b-c4c81455c62c" providerId="ADAL" clId="{4FCF3F10-7B9E-6D42-8C60-33940406EDBB}" dt="2023-03-25T06:59:18.171" v="74" actId="12789"/>
          <ac:spMkLst>
            <pc:docMk/>
            <pc:sldMk cId="0" sldId="264"/>
            <ac:spMk id="335" creationId="{00000000-0000-0000-0000-000000000000}"/>
          </ac:spMkLst>
        </pc:spChg>
        <pc:spChg chg="mod">
          <ac:chgData name="Mariyam Vora (Mariyam Vora)" userId="855ac171-81d9-4534-8b2b-c4c81455c62c" providerId="ADAL" clId="{4FCF3F10-7B9E-6D42-8C60-33940406EDBB}" dt="2023-03-25T06:59:18.171" v="74" actId="12789"/>
          <ac:spMkLst>
            <pc:docMk/>
            <pc:sldMk cId="0" sldId="264"/>
            <ac:spMk id="336" creationId="{00000000-0000-0000-0000-000000000000}"/>
          </ac:spMkLst>
        </pc:spChg>
        <pc:spChg chg="mod">
          <ac:chgData name="Mariyam Vora (Mariyam Vora)" userId="855ac171-81d9-4534-8b2b-c4c81455c62c" providerId="ADAL" clId="{4FCF3F10-7B9E-6D42-8C60-33940406EDBB}" dt="2023-03-25T06:59:51.322" v="86" actId="113"/>
          <ac:spMkLst>
            <pc:docMk/>
            <pc:sldMk cId="0" sldId="264"/>
            <ac:spMk id="337" creationId="{00000000-0000-0000-0000-000000000000}"/>
          </ac:spMkLst>
        </pc:spChg>
        <pc:spChg chg="mod">
          <ac:chgData name="Mariyam Vora (Mariyam Vora)" userId="855ac171-81d9-4534-8b2b-c4c81455c62c" providerId="ADAL" clId="{4FCF3F10-7B9E-6D42-8C60-33940406EDBB}" dt="2023-03-25T06:59:57.530" v="87" actId="113"/>
          <ac:spMkLst>
            <pc:docMk/>
            <pc:sldMk cId="0" sldId="264"/>
            <ac:spMk id="338" creationId="{00000000-0000-0000-0000-000000000000}"/>
          </ac:spMkLst>
        </pc:spChg>
        <pc:spChg chg="mod">
          <ac:chgData name="Mariyam Vora (Mariyam Vora)" userId="855ac171-81d9-4534-8b2b-c4c81455c62c" providerId="ADAL" clId="{4FCF3F10-7B9E-6D42-8C60-33940406EDBB}" dt="2023-03-25T07:00:02.592" v="88" actId="113"/>
          <ac:spMkLst>
            <pc:docMk/>
            <pc:sldMk cId="0" sldId="264"/>
            <ac:spMk id="339" creationId="{00000000-0000-0000-0000-000000000000}"/>
          </ac:spMkLst>
        </pc:spChg>
        <pc:spChg chg="del">
          <ac:chgData name="Mariyam Vora (Mariyam Vora)" userId="855ac171-81d9-4534-8b2b-c4c81455c62c" providerId="ADAL" clId="{4FCF3F10-7B9E-6D42-8C60-33940406EDBB}" dt="2023-03-25T06:57:25.339" v="20" actId="478"/>
          <ac:spMkLst>
            <pc:docMk/>
            <pc:sldMk cId="0" sldId="264"/>
            <ac:spMk id="340" creationId="{00000000-0000-0000-0000-000000000000}"/>
          </ac:spMkLst>
        </pc:spChg>
        <pc:spChg chg="mod">
          <ac:chgData name="Mariyam Vora (Mariyam Vora)" userId="855ac171-81d9-4534-8b2b-c4c81455c62c" providerId="ADAL" clId="{4FCF3F10-7B9E-6D42-8C60-33940406EDBB}" dt="2023-03-25T06:59:27.453" v="75" actId="12789"/>
          <ac:spMkLst>
            <pc:docMk/>
            <pc:sldMk cId="0" sldId="264"/>
            <ac:spMk id="341" creationId="{00000000-0000-0000-0000-000000000000}"/>
          </ac:spMkLst>
        </pc:spChg>
        <pc:spChg chg="mod">
          <ac:chgData name="Mariyam Vora (Mariyam Vora)" userId="855ac171-81d9-4534-8b2b-c4c81455c62c" providerId="ADAL" clId="{4FCF3F10-7B9E-6D42-8C60-33940406EDBB}" dt="2023-03-25T06:59:27.453" v="75" actId="12789"/>
          <ac:spMkLst>
            <pc:docMk/>
            <pc:sldMk cId="0" sldId="264"/>
            <ac:spMk id="342" creationId="{00000000-0000-0000-0000-000000000000}"/>
          </ac:spMkLst>
        </pc:spChg>
        <pc:spChg chg="mod">
          <ac:chgData name="Mariyam Vora (Mariyam Vora)" userId="855ac171-81d9-4534-8b2b-c4c81455c62c" providerId="ADAL" clId="{4FCF3F10-7B9E-6D42-8C60-33940406EDBB}" dt="2023-03-25T06:59:38.281" v="85" actId="1036"/>
          <ac:spMkLst>
            <pc:docMk/>
            <pc:sldMk cId="0" sldId="264"/>
            <ac:spMk id="343" creationId="{00000000-0000-0000-0000-000000000000}"/>
          </ac:spMkLst>
        </pc:spChg>
        <pc:spChg chg="mod">
          <ac:chgData name="Mariyam Vora (Mariyam Vora)" userId="855ac171-81d9-4534-8b2b-c4c81455c62c" providerId="ADAL" clId="{4FCF3F10-7B9E-6D42-8C60-33940406EDBB}" dt="2023-03-25T06:59:18.171" v="74" actId="12789"/>
          <ac:spMkLst>
            <pc:docMk/>
            <pc:sldMk cId="0" sldId="264"/>
            <ac:spMk id="344" creationId="{00000000-0000-0000-0000-000000000000}"/>
          </ac:spMkLst>
        </pc:spChg>
        <pc:spChg chg="mod">
          <ac:chgData name="Mariyam Vora (Mariyam Vora)" userId="855ac171-81d9-4534-8b2b-c4c81455c62c" providerId="ADAL" clId="{4FCF3F10-7B9E-6D42-8C60-33940406EDBB}" dt="2023-03-25T06:59:27.453" v="75" actId="12789"/>
          <ac:spMkLst>
            <pc:docMk/>
            <pc:sldMk cId="0" sldId="264"/>
            <ac:spMk id="345" creationId="{00000000-0000-0000-0000-000000000000}"/>
          </ac:spMkLst>
        </pc:spChg>
        <pc:spChg chg="del">
          <ac:chgData name="Mariyam Vora (Mariyam Vora)" userId="855ac171-81d9-4534-8b2b-c4c81455c62c" providerId="ADAL" clId="{4FCF3F10-7B9E-6D42-8C60-33940406EDBB}" dt="2023-03-25T06:57:25.339" v="20" actId="478"/>
          <ac:spMkLst>
            <pc:docMk/>
            <pc:sldMk cId="0" sldId="264"/>
            <ac:spMk id="346" creationId="{00000000-0000-0000-0000-000000000000}"/>
          </ac:spMkLst>
        </pc:spChg>
      </pc:sldChg>
      <pc:sldChg chg="addSp delSp mod">
        <pc:chgData name="Mariyam Vora (Mariyam Vora)" userId="855ac171-81d9-4534-8b2b-c4c81455c62c" providerId="ADAL" clId="{4FCF3F10-7B9E-6D42-8C60-33940406EDBB}" dt="2023-03-25T06:54:29.385" v="5" actId="478"/>
        <pc:sldMkLst>
          <pc:docMk/>
          <pc:sldMk cId="0" sldId="303"/>
        </pc:sldMkLst>
        <pc:spChg chg="add del">
          <ac:chgData name="Mariyam Vora (Mariyam Vora)" userId="855ac171-81d9-4534-8b2b-c4c81455c62c" providerId="ADAL" clId="{4FCF3F10-7B9E-6D42-8C60-33940406EDBB}" dt="2023-03-25T06:54:20.301" v="3" actId="22"/>
          <ac:spMkLst>
            <pc:docMk/>
            <pc:sldMk cId="0" sldId="303"/>
            <ac:spMk id="3" creationId="{4177597E-C004-BA4D-FC1B-8D11AABFB711}"/>
          </ac:spMkLst>
        </pc:spChg>
        <pc:spChg chg="add del">
          <ac:chgData name="Mariyam Vora (Mariyam Vora)" userId="855ac171-81d9-4534-8b2b-c4c81455c62c" providerId="ADAL" clId="{4FCF3F10-7B9E-6D42-8C60-33940406EDBB}" dt="2023-03-25T06:54:29.385" v="5" actId="478"/>
          <ac:spMkLst>
            <pc:docMk/>
            <pc:sldMk cId="0" sldId="303"/>
            <ac:spMk id="5" creationId="{9DC3A902-9EC6-3871-C811-624BAB94DB5B}"/>
          </ac:spMkLst>
        </pc:spChg>
      </pc:sldChg>
    </pc:docChg>
  </pc:docChgLst>
  <pc:docChgLst>
    <pc:chgData name="Marija Miljkovic" userId="a8646907-7f84-42ad-b9f4-65fe488dbccc" providerId="ADAL" clId="{0DCEBA53-6797-394F-87AF-D1F1B151FEAA}"/>
    <pc:docChg chg="undo custSel modSld">
      <pc:chgData name="Marija Miljkovic" userId="a8646907-7f84-42ad-b9f4-65fe488dbccc" providerId="ADAL" clId="{0DCEBA53-6797-394F-87AF-D1F1B151FEAA}" dt="2023-05-17T13:51:05.991" v="4" actId="14734"/>
      <pc:docMkLst>
        <pc:docMk/>
      </pc:docMkLst>
      <pc:sldChg chg="modSp mod">
        <pc:chgData name="Marija Miljkovic" userId="a8646907-7f84-42ad-b9f4-65fe488dbccc" providerId="ADAL" clId="{0DCEBA53-6797-394F-87AF-D1F1B151FEAA}" dt="2023-05-17T13:51:05.991" v="4" actId="14734"/>
        <pc:sldMkLst>
          <pc:docMk/>
          <pc:sldMk cId="0" sldId="301"/>
        </pc:sldMkLst>
        <pc:graphicFrameChg chg="modGraphic">
          <ac:chgData name="Marija Miljkovic" userId="a8646907-7f84-42ad-b9f4-65fe488dbccc" providerId="ADAL" clId="{0DCEBA53-6797-394F-87AF-D1F1B151FEAA}" dt="2023-05-17T13:51:05.991" v="4" actId="14734"/>
          <ac:graphicFrameMkLst>
            <pc:docMk/>
            <pc:sldMk cId="0" sldId="301"/>
            <ac:graphicFrameMk id="1116" creationId="{00000000-0000-0000-0000-000000000000}"/>
          </ac:graphicFrameMkLst>
        </pc:graphicFrameChg>
      </pc:sldChg>
    </pc:docChg>
  </pc:docChgLst>
  <pc:docChgLst>
    <pc:chgData name="Julie Steelman" userId="S::julie.steelman@sprinklr.com::3a62489f-589e-44dc-8087-3290581edea0" providerId="AD" clId="Web-{C20CBC65-7683-E667-0B15-5BBEC2A31C27}"/>
    <pc:docChg chg="modSld">
      <pc:chgData name="Julie Steelman" userId="S::julie.steelman@sprinklr.com::3a62489f-589e-44dc-8087-3290581edea0" providerId="AD" clId="Web-{C20CBC65-7683-E667-0B15-5BBEC2A31C27}" dt="2023-06-22T15:39:24.448" v="15" actId="20577"/>
      <pc:docMkLst>
        <pc:docMk/>
      </pc:docMkLst>
      <pc:sldChg chg="modSp">
        <pc:chgData name="Julie Steelman" userId="S::julie.steelman@sprinklr.com::3a62489f-589e-44dc-8087-3290581edea0" providerId="AD" clId="Web-{C20CBC65-7683-E667-0B15-5BBEC2A31C27}" dt="2023-06-22T15:39:24.448" v="15" actId="20577"/>
        <pc:sldMkLst>
          <pc:docMk/>
          <pc:sldMk cId="2710199143" sldId="334"/>
        </pc:sldMkLst>
        <pc:spChg chg="mod">
          <ac:chgData name="Julie Steelman" userId="S::julie.steelman@sprinklr.com::3a62489f-589e-44dc-8087-3290581edea0" providerId="AD" clId="Web-{C20CBC65-7683-E667-0B15-5BBEC2A31C27}" dt="2023-06-22T15:39:24.448" v="15" actId="20577"/>
          <ac:spMkLst>
            <pc:docMk/>
            <pc:sldMk cId="2710199143" sldId="334"/>
            <ac:spMk id="109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8" name="Google Shape;3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4730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227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72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3" name="Google Shape;113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133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7701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897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2611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589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787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992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51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" name="Google Shape;15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White">
  <p:cSld name="Thank You - White"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0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  <a:defRPr sz="4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80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80"/>
          <p:cNvSpPr txBox="1">
            <a:spLocks noGrp="1"/>
          </p:cNvSpPr>
          <p:nvPr>
            <p:ph type="body" idx="2"/>
          </p:nvPr>
        </p:nvSpPr>
        <p:spPr>
          <a:xfrm>
            <a:off x="2135186" y="4755446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6" name="Google Shape;236;p80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White">
  <p:cSld name="Thank You - White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1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  <a:defRPr sz="4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81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81"/>
          <p:cNvSpPr txBox="1">
            <a:spLocks noGrp="1"/>
          </p:cNvSpPr>
          <p:nvPr>
            <p:ph type="body" idx="2"/>
          </p:nvPr>
        </p:nvSpPr>
        <p:spPr>
          <a:xfrm>
            <a:off x="2135186" y="4755446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56" name="Google Shape;256;p81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7" name="Google Shape;257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2">
  <p:cSld name="Cover Slide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 txBox="1">
            <a:spLocks noGrp="1"/>
          </p:cNvSpPr>
          <p:nvPr>
            <p:ph type="ctrTitle"/>
          </p:nvPr>
        </p:nvSpPr>
        <p:spPr>
          <a:xfrm>
            <a:off x="800100" y="1894021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53"/>
          <p:cNvCxnSpPr/>
          <p:nvPr/>
        </p:nvCxnSpPr>
        <p:spPr>
          <a:xfrm>
            <a:off x="3886200" y="2615179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29;p53"/>
          <p:cNvSpPr txBox="1">
            <a:spLocks noGrp="1"/>
          </p:cNvSpPr>
          <p:nvPr>
            <p:ph type="subTitle" idx="1"/>
          </p:nvPr>
        </p:nvSpPr>
        <p:spPr>
          <a:xfrm>
            <a:off x="800100" y="2877438"/>
            <a:ext cx="7543800" cy="20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0" name="Google Shape;30;p53"/>
          <p:cNvPicPr preferRelativeResize="0"/>
          <p:nvPr/>
        </p:nvPicPr>
        <p:blipFill rotWithShape="1">
          <a:blip r:embed="rId2">
            <a:alphaModFix/>
          </a:blip>
          <a:srcRect l="3746" t="6894" r="4819" b="8869"/>
          <a:stretch/>
        </p:blipFill>
        <p:spPr>
          <a:xfrm>
            <a:off x="0" y="4618693"/>
            <a:ext cx="1424129" cy="52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py + Bullets">
  <p:cSld name="Title + Copy + Bulle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8"/>
          <p:cNvSpPr txBox="1">
            <a:spLocks noGrp="1"/>
          </p:cNvSpPr>
          <p:nvPr>
            <p:ph type="body" idx="1"/>
          </p:nvPr>
        </p:nvSpPr>
        <p:spPr>
          <a:xfrm>
            <a:off x="457863" y="1206500"/>
            <a:ext cx="8228271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8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" name="Google Shape;38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3">
  <p:cSld name="Cover Slide 3">
    <p:bg>
      <p:bgPr>
        <a:solidFill>
          <a:schemeClr val="dk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5"/>
          <p:cNvSpPr txBox="1">
            <a:spLocks noGrp="1"/>
          </p:cNvSpPr>
          <p:nvPr>
            <p:ph type="ctrTitle"/>
          </p:nvPr>
        </p:nvSpPr>
        <p:spPr>
          <a:xfrm>
            <a:off x="800100" y="1894021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7" name="Google Shape;207;p55"/>
          <p:cNvCxnSpPr/>
          <p:nvPr/>
        </p:nvCxnSpPr>
        <p:spPr>
          <a:xfrm>
            <a:off x="3886200" y="2615179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55"/>
          <p:cNvSpPr txBox="1">
            <a:spLocks noGrp="1"/>
          </p:cNvSpPr>
          <p:nvPr>
            <p:ph type="subTitle" idx="1"/>
          </p:nvPr>
        </p:nvSpPr>
        <p:spPr>
          <a:xfrm>
            <a:off x="800100" y="2877438"/>
            <a:ext cx="7543800" cy="20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09" name="Google Shape;209;p55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94" y="4713100"/>
            <a:ext cx="1212606" cy="36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py">
  <p:cSld name="Title + Cop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2"/>
          <p:cNvSpPr txBox="1">
            <a:spLocks noGrp="1"/>
          </p:cNvSpPr>
          <p:nvPr>
            <p:ph type="body" idx="1"/>
          </p:nvPr>
        </p:nvSpPr>
        <p:spPr>
          <a:xfrm>
            <a:off x="457863" y="1206500"/>
            <a:ext cx="8228271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>
                <a:solidFill>
                  <a:schemeClr val="accent5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82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82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Dark">
  <p:cSld name="Section Slide - Dark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3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83"/>
          <p:cNvSpPr txBox="1">
            <a:spLocks noGrp="1"/>
          </p:cNvSpPr>
          <p:nvPr>
            <p:ph type="body" idx="1"/>
          </p:nvPr>
        </p:nvSpPr>
        <p:spPr>
          <a:xfrm>
            <a:off x="2135186" y="3159537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18" name="Google Shape;218;p83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9" name="Google Shape;21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Light">
  <p:cSld name="Section Slide - Light">
    <p:bg>
      <p:bgPr>
        <a:solidFill>
          <a:schemeClr val="l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4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1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84"/>
          <p:cNvSpPr txBox="1">
            <a:spLocks noGrp="1"/>
          </p:cNvSpPr>
          <p:nvPr>
            <p:ph type="body" idx="1"/>
          </p:nvPr>
        </p:nvSpPr>
        <p:spPr>
          <a:xfrm>
            <a:off x="2135186" y="3159537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3" name="Google Shape;223;p84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4" name="Google Shape;224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Dark">
  <p:cSld name="Thank You - Dark">
    <p:bg>
      <p:bgPr>
        <a:solidFill>
          <a:schemeClr val="dk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8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  <a:defRPr sz="44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78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78"/>
          <p:cNvSpPr txBox="1">
            <a:spLocks noGrp="1"/>
          </p:cNvSpPr>
          <p:nvPr>
            <p:ph type="body" idx="2"/>
          </p:nvPr>
        </p:nvSpPr>
        <p:spPr>
          <a:xfrm>
            <a:off x="2135186" y="4755446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0" name="Google Shape;230;p78"/>
          <p:cNvCxnSpPr/>
          <p:nvPr/>
        </p:nvCxnSpPr>
        <p:spPr>
          <a:xfrm>
            <a:off x="3886200" y="2967164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1" name="Google Shape;231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457864" y="1073887"/>
            <a:ext cx="8228271" cy="346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body" idx="1"/>
          </p:nvPr>
        </p:nvSpPr>
        <p:spPr>
          <a:xfrm>
            <a:off x="457864" y="1073887"/>
            <a:ext cx="8228271" cy="346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"/>
          <p:cNvSpPr txBox="1">
            <a:spLocks noGrp="1"/>
          </p:cNvSpPr>
          <p:nvPr>
            <p:ph type="ctrTitle"/>
          </p:nvPr>
        </p:nvSpPr>
        <p:spPr>
          <a:xfrm>
            <a:off x="800100" y="1894021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Proxima Nova"/>
                <a:ea typeface="Proxima Nova"/>
                <a:cs typeface="Proxima Nova"/>
                <a:sym typeface="Proxima Nova"/>
              </a:rPr>
              <a:t>On Call Alert Escalation System</a:t>
            </a:r>
          </a:p>
        </p:txBody>
      </p:sp>
      <p:sp>
        <p:nvSpPr>
          <p:cNvPr id="311" name="Google Shape;311;p6"/>
          <p:cNvSpPr txBox="1">
            <a:spLocks noGrp="1"/>
          </p:cNvSpPr>
          <p:nvPr>
            <p:ph type="subTitle" idx="1"/>
          </p:nvPr>
        </p:nvSpPr>
        <p:spPr>
          <a:xfrm>
            <a:off x="800100" y="2877438"/>
            <a:ext cx="7543800" cy="20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Vivek Jaiswal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Product Engineer Intern</a:t>
            </a:r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1350E41B-31C4-D8D7-5C76-710AAA02FEEB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b="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Low Level Design </a:t>
            </a:r>
            <a:r>
              <a:rPr lang="en" dirty="0"/>
              <a:t>– </a:t>
            </a:r>
            <a:r>
              <a:rPr lang="en" b="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Scheduling Task</a:t>
            </a:r>
            <a:endParaRPr dirty="0"/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87AAB111-BF86-0097-36AE-D79D37037499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diagram of a work flow&#10;&#10;Description automatically generated">
            <a:extLst>
              <a:ext uri="{FF2B5EF4-FFF2-40B4-BE49-F238E27FC236}">
                <a16:creationId xmlns:a16="http://schemas.microsoft.com/office/drawing/2014/main" id="{0B0D6F5A-A4E5-38DC-B893-94C06858D0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87" y="854146"/>
            <a:ext cx="6348006" cy="38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0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>
            <a:spLocks noGrp="1"/>
          </p:cNvSpPr>
          <p:nvPr>
            <p:ph type="body" idx="1"/>
          </p:nvPr>
        </p:nvSpPr>
        <p:spPr>
          <a:xfrm>
            <a:off x="457863" y="1206500"/>
            <a:ext cx="8228271" cy="170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Process Alert Tasks: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Stores Alert ID </a:t>
            </a:r>
            <a:r>
              <a:rPr lang="en-IN" dirty="0"/>
              <a:t>in MongoDB as arguments in HashMap&lt;String, Object&gt;</a:t>
            </a:r>
            <a:endParaRPr lang="en-IN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Invoke “run” method of ScheduledTask interface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Create Escalation Alert Tasks</a:t>
            </a:r>
            <a:endParaRPr lang="en-IN" sz="1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5138" lvl="1" indent="-233361">
              <a:spcBef>
                <a:spcPts val="575"/>
              </a:spcBef>
            </a:pPr>
            <a:endParaRPr lang="en-IN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b="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Tasks</a:t>
            </a:r>
            <a:endParaRPr b="0" dirty="0"/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87AAB111-BF86-0097-36AE-D79D37037499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10">
            <a:extLst>
              <a:ext uri="{FF2B5EF4-FFF2-40B4-BE49-F238E27FC236}">
                <a16:creationId xmlns:a16="http://schemas.microsoft.com/office/drawing/2014/main" id="{7B394202-49BB-2904-80F1-E59372BCD9C6}"/>
              </a:ext>
            </a:extLst>
          </p:cNvPr>
          <p:cNvSpPr txBox="1">
            <a:spLocks/>
          </p:cNvSpPr>
          <p:nvPr/>
        </p:nvSpPr>
        <p:spPr>
          <a:xfrm>
            <a:off x="457863" y="2908897"/>
            <a:ext cx="8228271" cy="170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938" indent="-233361">
              <a:spcBef>
                <a:spcPts val="575"/>
              </a:spcBef>
            </a:pPr>
            <a:r>
              <a:rPr lang="en" dirty="0"/>
              <a:t>Escalation Alert Tasks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/>
              <a:t>Stores Escalation Policy ID and Alert ID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/>
              <a:t>Escalate the Alert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/>
              <a:t>Call the Engineers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/>
              <a:t>Handle the Acknowledgement of Escalation Policy</a:t>
            </a:r>
          </a:p>
          <a:p>
            <a:pPr marL="465138" lvl="1" indent="-233361">
              <a:spcBef>
                <a:spcPts val="575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0832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>
            <a:spLocks noGrp="1"/>
          </p:cNvSpPr>
          <p:nvPr>
            <p:ph type="body" idx="1"/>
          </p:nvPr>
        </p:nvSpPr>
        <p:spPr>
          <a:xfrm>
            <a:off x="457863" y="1206500"/>
            <a:ext cx="8228271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While escalating engineers,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Email Engineers with Alert details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Provides Link of Acknowledgement through Email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Possible Outcome of Clicking Link</a:t>
            </a:r>
          </a:p>
          <a:p>
            <a:pPr marL="922338" lvl="2" indent="-233361">
              <a:spcBef>
                <a:spcPts val="575"/>
              </a:spcBef>
            </a:pPr>
            <a:r>
              <a:rPr lang="en-IN" sz="1400" dirty="0">
                <a:latin typeface="Proxima Nova"/>
                <a:ea typeface="Proxima Nova"/>
                <a:cs typeface="Proxima Nova"/>
                <a:sym typeface="Proxima Nova"/>
              </a:rPr>
              <a:t>“Alert is already resolved”</a:t>
            </a:r>
          </a:p>
          <a:p>
            <a:pPr marL="922338" lvl="2" indent="-233361">
              <a:spcBef>
                <a:spcPts val="575"/>
              </a:spcBef>
            </a:pPr>
            <a:r>
              <a:rPr lang="en-IN" dirty="0"/>
              <a:t>Close the Link if Timeout</a:t>
            </a:r>
          </a:p>
          <a:p>
            <a:pPr marL="922338" lvl="2" indent="-233361">
              <a:spcBef>
                <a:spcPts val="575"/>
              </a:spcBef>
            </a:pPr>
            <a:r>
              <a:rPr lang="en-IN" dirty="0"/>
              <a:t>Acknowledge the Alert</a:t>
            </a:r>
          </a:p>
          <a:p>
            <a:pPr marL="465138" lvl="1" indent="-233361">
              <a:spcBef>
                <a:spcPts val="575"/>
              </a:spcBef>
            </a:pPr>
            <a:endParaRPr lang="en-IN" sz="1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b="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Call Engineers</a:t>
            </a:r>
            <a:endParaRPr dirty="0"/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87AAB111-BF86-0097-36AE-D79D37037499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17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49"/>
          <p:cNvSpPr txBox="1">
            <a:spLocks noGrp="1"/>
          </p:cNvSpPr>
          <p:nvPr>
            <p:ph type="ctrTitle"/>
          </p:nvPr>
        </p:nvSpPr>
        <p:spPr>
          <a:xfrm>
            <a:off x="800098" y="231399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136" name="Google Shape;1136;p49"/>
          <p:cNvSpPr txBox="1">
            <a:spLocks noGrp="1"/>
          </p:cNvSpPr>
          <p:nvPr>
            <p:ph type="body" idx="1"/>
          </p:nvPr>
        </p:nvSpPr>
        <p:spPr>
          <a:xfrm>
            <a:off x="2135186" y="3198614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vivek.jaiswal@sprinklr.com</a:t>
            </a:r>
            <a:endParaRPr dirty="0"/>
          </a:p>
        </p:txBody>
      </p:sp>
      <p:sp>
        <p:nvSpPr>
          <p:cNvPr id="4" name="Google Shape;327;p8">
            <a:extLst>
              <a:ext uri="{FF2B5EF4-FFF2-40B4-BE49-F238E27FC236}">
                <a16:creationId xmlns:a16="http://schemas.microsoft.com/office/drawing/2014/main" id="{DF41C355-7DD9-36C7-F986-C07A70260F8F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>
            <a:spLocks noGrp="1"/>
          </p:cNvSpPr>
          <p:nvPr>
            <p:ph type="body" idx="1"/>
          </p:nvPr>
        </p:nvSpPr>
        <p:spPr>
          <a:xfrm>
            <a:off x="457863" y="1206500"/>
            <a:ext cx="8228271" cy="13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31777" lvl="1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</a:pPr>
            <a:r>
              <a:rPr lang="en-IN" u="sng" dirty="0"/>
              <a:t>What is Alert?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Alert is the signals generated by a monitoring system when an anomaly detected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It can be occur</a:t>
            </a:r>
            <a:r>
              <a:rPr lang="en-IN" dirty="0"/>
              <a:t>r</a:t>
            </a:r>
            <a:r>
              <a:rPr lang="en" dirty="0"/>
              <a:t>ed due to various reasons like System Failure.</a:t>
            </a:r>
            <a:endParaRPr lang="en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Context</a:t>
            </a:r>
            <a:endParaRPr dirty="0"/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87AAB111-BF86-0097-36AE-D79D37037499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10">
            <a:extLst>
              <a:ext uri="{FF2B5EF4-FFF2-40B4-BE49-F238E27FC236}">
                <a16:creationId xmlns:a16="http://schemas.microsoft.com/office/drawing/2014/main" id="{B2FE7EF2-9C89-49D8-5ACB-333100526EE3}"/>
              </a:ext>
            </a:extLst>
          </p:cNvPr>
          <p:cNvSpPr txBox="1">
            <a:spLocks/>
          </p:cNvSpPr>
          <p:nvPr/>
        </p:nvSpPr>
        <p:spPr>
          <a:xfrm>
            <a:off x="457862" y="2340367"/>
            <a:ext cx="8228271" cy="103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31777" lvl="1" indent="0">
              <a:spcBef>
                <a:spcPts val="575"/>
              </a:spcBef>
              <a:buFont typeface="Arial"/>
              <a:buNone/>
            </a:pPr>
            <a:r>
              <a:rPr lang="en-IN" u="sng" dirty="0"/>
              <a:t>Alert Escalation System in Sprinklr: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/>
              <a:t>Sprinklr uses PagerDuty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/>
              <a:t>It costs approx. $20 per month per user</a:t>
            </a:r>
          </a:p>
        </p:txBody>
      </p:sp>
      <p:sp>
        <p:nvSpPr>
          <p:cNvPr id="4" name="Google Shape;351;p10">
            <a:extLst>
              <a:ext uri="{FF2B5EF4-FFF2-40B4-BE49-F238E27FC236}">
                <a16:creationId xmlns:a16="http://schemas.microsoft.com/office/drawing/2014/main" id="{A89D26F7-D0DD-5F0D-939A-4D0773A0B756}"/>
              </a:ext>
            </a:extLst>
          </p:cNvPr>
          <p:cNvSpPr txBox="1">
            <a:spLocks/>
          </p:cNvSpPr>
          <p:nvPr/>
        </p:nvSpPr>
        <p:spPr>
          <a:xfrm>
            <a:off x="457861" y="3375977"/>
            <a:ext cx="8228271" cy="13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31777" lvl="1" indent="0">
              <a:spcBef>
                <a:spcPts val="575"/>
              </a:spcBef>
              <a:buFont typeface="Arial"/>
              <a:buNone/>
            </a:pPr>
            <a:r>
              <a:rPr lang="en-US" u="sng" dirty="0"/>
              <a:t>Disadvantage of PagerDuty: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/>
              <a:t>Highly Costly</a:t>
            </a:r>
          </a:p>
          <a:p>
            <a:pPr marL="231777" lvl="1" indent="0">
              <a:spcBef>
                <a:spcPts val="575"/>
              </a:spcBef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sz="2800" dirty="0"/>
              <a:t>Problems</a:t>
            </a:r>
            <a:endParaRPr dirty="0"/>
          </a:p>
        </p:txBody>
      </p:sp>
      <p:sp>
        <p:nvSpPr>
          <p:cNvPr id="335" name="Google Shape;335;p9"/>
          <p:cNvSpPr/>
          <p:nvPr/>
        </p:nvSpPr>
        <p:spPr>
          <a:xfrm>
            <a:off x="1306175" y="1316010"/>
            <a:ext cx="297455" cy="297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10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9"/>
          <p:cNvSpPr txBox="1"/>
          <p:nvPr/>
        </p:nvSpPr>
        <p:spPr>
          <a:xfrm>
            <a:off x="1776051" y="1280071"/>
            <a:ext cx="67174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IN" sz="1600" dirty="0">
                <a:latin typeface="Proxima Nova"/>
                <a:ea typeface="Proxima Nova"/>
                <a:cs typeface="Proxima Nova"/>
                <a:sym typeface="Proxima Nova"/>
              </a:rPr>
              <a:t>Distribute the Alert</a:t>
            </a:r>
          </a:p>
        </p:txBody>
      </p:sp>
      <p:sp>
        <p:nvSpPr>
          <p:cNvPr id="337" name="Google Shape;337;p9"/>
          <p:cNvSpPr txBox="1"/>
          <p:nvPr/>
        </p:nvSpPr>
        <p:spPr>
          <a:xfrm>
            <a:off x="1783458" y="2192971"/>
            <a:ext cx="6656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>
              <a:buSzPts val="1600"/>
            </a:pPr>
            <a:r>
              <a:rPr lang="en" sz="1600" dirty="0"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en-IN" sz="1600" dirty="0">
                <a:latin typeface="Proxima Nova"/>
                <a:ea typeface="Proxima Nova"/>
                <a:cs typeface="Proxima Nova"/>
                <a:sym typeface="Proxima Nova"/>
              </a:rPr>
              <a:t>Call the engineers and escalate alert</a:t>
            </a:r>
          </a:p>
        </p:txBody>
      </p:sp>
      <p:sp>
        <p:nvSpPr>
          <p:cNvPr id="338" name="Google Shape;338;p9"/>
          <p:cNvSpPr txBox="1"/>
          <p:nvPr/>
        </p:nvSpPr>
        <p:spPr>
          <a:xfrm>
            <a:off x="1783458" y="2649421"/>
            <a:ext cx="69026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>
              <a:buSzPts val="1600"/>
            </a:pPr>
            <a:r>
              <a:rPr lang="en-IN" sz="1600" dirty="0">
                <a:solidFill>
                  <a:schemeClr val="dk1"/>
                </a:solidFill>
                <a:latin typeface="Proxima Nova"/>
              </a:rPr>
              <a:t>   </a:t>
            </a:r>
            <a:r>
              <a:rPr lang="en-IN" sz="1600" dirty="0">
                <a:latin typeface="Proxima Nova"/>
                <a:ea typeface="Proxima Nova"/>
                <a:cs typeface="Proxima Nova"/>
                <a:sym typeface="Proxima Nova"/>
              </a:rPr>
              <a:t>Stop Escalating on Acknowledgement</a:t>
            </a:r>
          </a:p>
        </p:txBody>
      </p:sp>
      <p:sp>
        <p:nvSpPr>
          <p:cNvPr id="341" name="Google Shape;341;p9"/>
          <p:cNvSpPr txBox="1"/>
          <p:nvPr/>
        </p:nvSpPr>
        <p:spPr>
          <a:xfrm>
            <a:off x="1776051" y="1736521"/>
            <a:ext cx="6656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>
              <a:buSzPts val="1600"/>
            </a:pPr>
            <a:r>
              <a:rPr lang="en-IN" sz="1600" dirty="0">
                <a:latin typeface="Proxima Nova"/>
                <a:ea typeface="Proxima Nova"/>
                <a:cs typeface="Proxima Nova"/>
                <a:sym typeface="Proxima Nova"/>
              </a:rPr>
              <a:t>   Schedule the Alert</a:t>
            </a:r>
          </a:p>
        </p:txBody>
      </p:sp>
      <p:sp>
        <p:nvSpPr>
          <p:cNvPr id="342" name="Google Shape;342;p9"/>
          <p:cNvSpPr/>
          <p:nvPr/>
        </p:nvSpPr>
        <p:spPr>
          <a:xfrm>
            <a:off x="1306175" y="1772460"/>
            <a:ext cx="297455" cy="297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10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9"/>
          <p:cNvSpPr/>
          <p:nvPr/>
        </p:nvSpPr>
        <p:spPr>
          <a:xfrm>
            <a:off x="1306175" y="2228910"/>
            <a:ext cx="297455" cy="297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1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9"/>
          <p:cNvSpPr/>
          <p:nvPr/>
        </p:nvSpPr>
        <p:spPr>
          <a:xfrm>
            <a:off x="1306175" y="2685360"/>
            <a:ext cx="297455" cy="2974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1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DD34CC9A-8094-83E3-C08D-2534826FBC5B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2;p10">
            <a:extLst>
              <a:ext uri="{FF2B5EF4-FFF2-40B4-BE49-F238E27FC236}">
                <a16:creationId xmlns:a16="http://schemas.microsoft.com/office/drawing/2014/main" id="{E9112815-477A-1F42-1977-DBC35A739A32}"/>
              </a:ext>
            </a:extLst>
          </p:cNvPr>
          <p:cNvSpPr txBox="1">
            <a:spLocks/>
          </p:cNvSpPr>
          <p:nvPr/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400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31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>
            <a:spLocks noGrp="1"/>
          </p:cNvSpPr>
          <p:nvPr>
            <p:ph type="body" idx="1"/>
          </p:nvPr>
        </p:nvSpPr>
        <p:spPr>
          <a:xfrm>
            <a:off x="457863" y="1206500"/>
            <a:ext cx="8228271" cy="13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>
                <a:latin typeface="Proxima Nova"/>
                <a:ea typeface="Proxima Nova"/>
                <a:cs typeface="Proxima Nova"/>
                <a:sym typeface="Proxima Nova"/>
              </a:rPr>
              <a:t>Disadvantage of Static Script: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Hard to change the script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Change Script means </a:t>
            </a:r>
            <a:r>
              <a:rPr lang="en" dirty="0"/>
              <a:t>Change in Code</a:t>
            </a:r>
            <a:endParaRPr lang="en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Distribute Alert</a:t>
            </a:r>
            <a:endParaRPr dirty="0"/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87AAB111-BF86-0097-36AE-D79D37037499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10">
            <a:extLst>
              <a:ext uri="{FF2B5EF4-FFF2-40B4-BE49-F238E27FC236}">
                <a16:creationId xmlns:a16="http://schemas.microsoft.com/office/drawing/2014/main" id="{FFE144D4-DE10-4EE2-D702-AC6C9C479C09}"/>
              </a:ext>
            </a:extLst>
          </p:cNvPr>
          <p:cNvSpPr txBox="1">
            <a:spLocks/>
          </p:cNvSpPr>
          <p:nvPr/>
        </p:nvSpPr>
        <p:spPr>
          <a:xfrm>
            <a:off x="457862" y="2571750"/>
            <a:ext cx="8228271" cy="182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IN" u="sng" dirty="0"/>
              <a:t>Dynamic Script Approach: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/>
              <a:t>Store Groovy Scripts in MongoDB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When Alert comes:</a:t>
            </a:r>
          </a:p>
          <a:p>
            <a:pPr marL="922338" lvl="2" indent="-233361">
              <a:spcBef>
                <a:spcPts val="575"/>
              </a:spcBef>
            </a:pPr>
            <a:r>
              <a:rPr lang="en-IN" dirty="0"/>
              <a:t>Load the scripts</a:t>
            </a:r>
          </a:p>
          <a:p>
            <a:pPr marL="922338" lvl="2" indent="-233361">
              <a:spcBef>
                <a:spcPts val="575"/>
              </a:spcBef>
            </a:pPr>
            <a:r>
              <a:rPr lang="en-IN" dirty="0"/>
              <a:t>Bind the scripts</a:t>
            </a:r>
          </a:p>
          <a:p>
            <a:pPr marL="922338" lvl="2" indent="-233361">
              <a:spcBef>
                <a:spcPts val="575"/>
              </a:spcBef>
            </a:pPr>
            <a:r>
              <a:rPr lang="en-IN" dirty="0"/>
              <a:t>Run the scripts</a:t>
            </a:r>
          </a:p>
        </p:txBody>
      </p:sp>
    </p:spTree>
    <p:extLst>
      <p:ext uri="{BB962C8B-B14F-4D97-AF65-F5344CB8AC3E}">
        <p14:creationId xmlns:p14="http://schemas.microsoft.com/office/powerpoint/2010/main" val="25415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>
            <a:spLocks noGrp="1"/>
          </p:cNvSpPr>
          <p:nvPr>
            <p:ph type="body" idx="1"/>
          </p:nvPr>
        </p:nvSpPr>
        <p:spPr>
          <a:xfrm>
            <a:off x="457862" y="1031808"/>
            <a:ext cx="3574089" cy="13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buSzPts val="1018"/>
            </a:pPr>
            <a:r>
              <a:rPr lang="en-IN" u="sng" dirty="0">
                <a:latin typeface="Proxima Nova"/>
                <a:ea typeface="Proxima Nova"/>
                <a:cs typeface="Proxima Nova"/>
                <a:sym typeface="Proxima Nova"/>
              </a:rPr>
              <a:t>Problem</a:t>
            </a: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Multiple Binding of Dynamic Scripts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High Time Consuming</a:t>
            </a:r>
          </a:p>
        </p:txBody>
      </p:sp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dirty="0"/>
              <a:t>Optimization</a:t>
            </a:r>
            <a:endParaRPr dirty="0"/>
          </a:p>
        </p:txBody>
      </p:sp>
      <p:pic>
        <p:nvPicPr>
          <p:cNvPr id="2" name="Google Shape;107;p16">
            <a:extLst>
              <a:ext uri="{FF2B5EF4-FFF2-40B4-BE49-F238E27FC236}">
                <a16:creationId xmlns:a16="http://schemas.microsoft.com/office/drawing/2014/main" id="{F85563ED-C812-AB7B-4699-EC7C337E4A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4993"/>
          <a:stretch/>
        </p:blipFill>
        <p:spPr>
          <a:xfrm>
            <a:off x="4571999" y="1031808"/>
            <a:ext cx="4264639" cy="16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6;p16">
            <a:extLst>
              <a:ext uri="{FF2B5EF4-FFF2-40B4-BE49-F238E27FC236}">
                <a16:creationId xmlns:a16="http://schemas.microsoft.com/office/drawing/2014/main" id="{9259DAC8-FA27-40BA-78D6-70A40F13FF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5702"/>
          <a:stretch/>
        </p:blipFill>
        <p:spPr>
          <a:xfrm>
            <a:off x="4571999" y="2873301"/>
            <a:ext cx="4264640" cy="16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51;p10">
            <a:extLst>
              <a:ext uri="{FF2B5EF4-FFF2-40B4-BE49-F238E27FC236}">
                <a16:creationId xmlns:a16="http://schemas.microsoft.com/office/drawing/2014/main" id="{0118B8FE-3769-DD2F-84AB-DB6768DC7F03}"/>
              </a:ext>
            </a:extLst>
          </p:cNvPr>
          <p:cNvSpPr txBox="1">
            <a:spLocks/>
          </p:cNvSpPr>
          <p:nvPr/>
        </p:nvSpPr>
        <p:spPr>
          <a:xfrm>
            <a:off x="457862" y="2873301"/>
            <a:ext cx="3574089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-225423">
              <a:spcBef>
                <a:spcPts val="575"/>
              </a:spcBef>
              <a:buSzPts val="1400"/>
            </a:pPr>
            <a:r>
              <a:rPr lang="en-IN" u="sng" dirty="0"/>
              <a:t>Solution</a:t>
            </a:r>
            <a:r>
              <a:rPr lang="en-IN" dirty="0"/>
              <a:t>:	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Compile &amp; Cache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Significantly decreases Time Consumption</a:t>
            </a:r>
          </a:p>
        </p:txBody>
      </p:sp>
      <p:sp>
        <p:nvSpPr>
          <p:cNvPr id="5" name="Google Shape;327;p8">
            <a:extLst>
              <a:ext uri="{FF2B5EF4-FFF2-40B4-BE49-F238E27FC236}">
                <a16:creationId xmlns:a16="http://schemas.microsoft.com/office/drawing/2014/main" id="{6972F787-3B39-BECE-0C96-257CB14E06A1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548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dirty="0"/>
              <a:t>Low Level Design – Adding Alert</a:t>
            </a:r>
            <a:endParaRPr dirty="0"/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87AAB111-BF86-0097-36AE-D79D37037499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9F4B2481-F402-E7CE-F3B6-E28991C8A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" b="6568"/>
          <a:stretch/>
        </p:blipFill>
        <p:spPr>
          <a:xfrm>
            <a:off x="2154124" y="989715"/>
            <a:ext cx="4835750" cy="371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7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>
            <a:spLocks noGrp="1"/>
          </p:cNvSpPr>
          <p:nvPr>
            <p:ph type="body" idx="1"/>
          </p:nvPr>
        </p:nvSpPr>
        <p:spPr>
          <a:xfrm>
            <a:off x="457864" y="1206500"/>
            <a:ext cx="3285654" cy="13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>
                <a:latin typeface="Proxima Nova"/>
                <a:ea typeface="Proxima Nova"/>
                <a:cs typeface="Proxima Nova"/>
                <a:sym typeface="Proxima Nova"/>
              </a:rPr>
              <a:t>Basic Approach: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Get Compiled </a:t>
            </a:r>
            <a:r>
              <a:rPr lang="en-IN" dirty="0"/>
              <a:t>S</a:t>
            </a: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cripts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Pass the Alert</a:t>
            </a:r>
            <a:endParaRPr lang="en-IN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Create a Process Alert Task</a:t>
            </a:r>
          </a:p>
        </p:txBody>
      </p:sp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Add Alert</a:t>
            </a:r>
            <a:endParaRPr dirty="0"/>
          </a:p>
        </p:txBody>
      </p:sp>
      <p:pic>
        <p:nvPicPr>
          <p:cNvPr id="3" name="Google Shape;114;p17">
            <a:extLst>
              <a:ext uri="{FF2B5EF4-FFF2-40B4-BE49-F238E27FC236}">
                <a16:creationId xmlns:a16="http://schemas.microsoft.com/office/drawing/2014/main" id="{743204AF-7901-7389-67E5-FDC74D9C11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1033"/>
          <a:stretch/>
        </p:blipFill>
        <p:spPr>
          <a:xfrm>
            <a:off x="4572000" y="1206500"/>
            <a:ext cx="4460850" cy="25063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7;p8">
            <a:extLst>
              <a:ext uri="{FF2B5EF4-FFF2-40B4-BE49-F238E27FC236}">
                <a16:creationId xmlns:a16="http://schemas.microsoft.com/office/drawing/2014/main" id="{A7279315-551D-4A4C-7860-147C9B920A0F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1;p10">
            <a:extLst>
              <a:ext uri="{FF2B5EF4-FFF2-40B4-BE49-F238E27FC236}">
                <a16:creationId xmlns:a16="http://schemas.microsoft.com/office/drawing/2014/main" id="{9A763084-39EE-E3DB-2C63-1059A567DE96}"/>
              </a:ext>
            </a:extLst>
          </p:cNvPr>
          <p:cNvSpPr txBox="1">
            <a:spLocks/>
          </p:cNvSpPr>
          <p:nvPr/>
        </p:nvSpPr>
        <p:spPr>
          <a:xfrm>
            <a:off x="457864" y="2459666"/>
            <a:ext cx="3285654" cy="13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IN" u="sng" dirty="0"/>
              <a:t>Disadvantage: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A Single Thread Approach</a:t>
            </a:r>
            <a:endParaRPr lang="en-IN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6515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>
            <a:spLocks noGrp="1"/>
          </p:cNvSpPr>
          <p:nvPr>
            <p:ph type="body" idx="1"/>
          </p:nvPr>
        </p:nvSpPr>
        <p:spPr>
          <a:xfrm>
            <a:off x="457864" y="1206500"/>
            <a:ext cx="3285654" cy="250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Proxima Nova"/>
                <a:ea typeface="Proxima Nova"/>
                <a:cs typeface="Proxima Nova"/>
                <a:sym typeface="Proxima Nova"/>
              </a:rPr>
              <a:t>Multi Threading</a:t>
            </a:r>
            <a:r>
              <a:rPr lang="en-IN" u="sng" dirty="0">
                <a:latin typeface="Proxima Nova"/>
                <a:ea typeface="Proxima Nova"/>
                <a:cs typeface="Proxima Nova"/>
                <a:sym typeface="Proxima Nova"/>
              </a:rPr>
              <a:t> Approach: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Create Thread Pool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Create Completable Future List</a:t>
            </a:r>
            <a:endParaRPr lang="en-IN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Run Compiled Scripts Asynchronously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Wait for Completable Future to complete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Merge Comp</a:t>
            </a:r>
            <a:r>
              <a:rPr lang="en-IN" dirty="0"/>
              <a:t>letable Future Output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Create Process Alert Task</a:t>
            </a:r>
          </a:p>
        </p:txBody>
      </p:sp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Add Alert</a:t>
            </a:r>
            <a:endParaRPr dirty="0"/>
          </a:p>
        </p:txBody>
      </p:sp>
      <p:pic>
        <p:nvPicPr>
          <p:cNvPr id="2" name="Google Shape;121;p18">
            <a:extLst>
              <a:ext uri="{FF2B5EF4-FFF2-40B4-BE49-F238E27FC236}">
                <a16:creationId xmlns:a16="http://schemas.microsoft.com/office/drawing/2014/main" id="{281B920C-E8ED-BC08-A7B3-95985FE7E4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4237"/>
          <a:stretch/>
        </p:blipFill>
        <p:spPr>
          <a:xfrm>
            <a:off x="4571999" y="1206499"/>
            <a:ext cx="4460851" cy="25063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7;p8">
            <a:extLst>
              <a:ext uri="{FF2B5EF4-FFF2-40B4-BE49-F238E27FC236}">
                <a16:creationId xmlns:a16="http://schemas.microsoft.com/office/drawing/2014/main" id="{15E1F38D-AD71-BBAE-6340-C511287A8E4F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21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>
            <a:spLocks noGrp="1"/>
          </p:cNvSpPr>
          <p:nvPr>
            <p:ph type="body" idx="1"/>
          </p:nvPr>
        </p:nvSpPr>
        <p:spPr>
          <a:xfrm>
            <a:off x="457863" y="1206500"/>
            <a:ext cx="8228271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31777" lvl="1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After Creating Tasks for a alert: 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Scheduled Tasks at the fixed rate of 60 seconds </a:t>
            </a:r>
          </a:p>
          <a:p>
            <a:pPr marL="465138" lvl="1" indent="-233361">
              <a:spcBef>
                <a:spcPts val="575"/>
              </a:spcBef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Get all the tasks with past scheduled time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Create Thread Pool for executing task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Run Task Executor Thread Pool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/>
              <a:t>G</a:t>
            </a: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eneric code for Scheduling </a:t>
            </a:r>
            <a:r>
              <a:rPr lang="en-IN" dirty="0"/>
              <a:t>T</a:t>
            </a: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asks</a:t>
            </a:r>
          </a:p>
          <a:p>
            <a:pPr marL="465138" lvl="1" indent="-233361">
              <a:spcBef>
                <a:spcPts val="575"/>
              </a:spcBef>
            </a:pPr>
            <a:r>
              <a:rPr lang="en-IN" dirty="0">
                <a:latin typeface="Proxima Nova"/>
                <a:ea typeface="Proxima Nova"/>
                <a:cs typeface="Proxima Nova"/>
                <a:sym typeface="Proxima Nova"/>
              </a:rPr>
              <a:t>Every Tasks should implement the interface named ScheduledTask and </a:t>
            </a:r>
            <a:r>
              <a:rPr lang="en-IN" dirty="0" err="1">
                <a:latin typeface="Proxima Nova"/>
                <a:ea typeface="Proxima Nova"/>
                <a:cs typeface="Proxima Nova"/>
                <a:sym typeface="Proxima Nova"/>
              </a:rPr>
              <a:t>ApplicationContextAware</a:t>
            </a:r>
            <a:endParaRPr lang="en-IN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22338" lvl="2" indent="-233361">
              <a:spcBef>
                <a:spcPts val="575"/>
              </a:spcBef>
            </a:pPr>
            <a:endParaRPr lang="en-IN" sz="1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1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" b="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Scheduling Task</a:t>
            </a:r>
            <a:endParaRPr dirty="0"/>
          </a:p>
        </p:txBody>
      </p:sp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87AAB111-BF86-0097-36AE-D79D37037499}"/>
              </a:ext>
            </a:extLst>
          </p:cNvPr>
          <p:cNvSpPr txBox="1"/>
          <p:nvPr/>
        </p:nvSpPr>
        <p:spPr>
          <a:xfrm>
            <a:off x="2891233" y="4839484"/>
            <a:ext cx="336153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2023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Sprinklr, Inc. CONFIDENTIAL - INTERNAL ONLY. All rights reserved.</a:t>
            </a:r>
            <a:r>
              <a:rPr lang="en-US" sz="600" dirty="0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5637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rinklr Brand">
      <a:dk1>
        <a:srgbClr val="000000"/>
      </a:dk1>
      <a:lt1>
        <a:srgbClr val="FFFFFF"/>
      </a:lt1>
      <a:dk2>
        <a:srgbClr val="2F3840"/>
      </a:dk2>
      <a:lt2>
        <a:srgbClr val="F1EFEF"/>
      </a:lt2>
      <a:accent1>
        <a:srgbClr val="00BAE7"/>
      </a:accent1>
      <a:accent2>
        <a:srgbClr val="128ACB"/>
      </a:accent2>
      <a:accent3>
        <a:srgbClr val="6FBE54"/>
      </a:accent3>
      <a:accent4>
        <a:srgbClr val="C9D132"/>
      </a:accent4>
      <a:accent5>
        <a:srgbClr val="F9A118"/>
      </a:accent5>
      <a:accent6>
        <a:srgbClr val="AA509E"/>
      </a:accent6>
      <a:hlink>
        <a:srgbClr val="0034C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prinklr Brand">
      <a:dk1>
        <a:srgbClr val="000000"/>
      </a:dk1>
      <a:lt1>
        <a:srgbClr val="FFFFFF"/>
      </a:lt1>
      <a:dk2>
        <a:srgbClr val="2F3840"/>
      </a:dk2>
      <a:lt2>
        <a:srgbClr val="F1EFEF"/>
      </a:lt2>
      <a:accent1>
        <a:srgbClr val="00BAE7"/>
      </a:accent1>
      <a:accent2>
        <a:srgbClr val="128ACB"/>
      </a:accent2>
      <a:accent3>
        <a:srgbClr val="6FBE54"/>
      </a:accent3>
      <a:accent4>
        <a:srgbClr val="C9D132"/>
      </a:accent4>
      <a:accent5>
        <a:srgbClr val="F9A118"/>
      </a:accent5>
      <a:accent6>
        <a:srgbClr val="AA509E"/>
      </a:accent6>
      <a:hlink>
        <a:srgbClr val="0034C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AD3F468DAAD4884C045B8878659B9" ma:contentTypeVersion="15" ma:contentTypeDescription="Create a new document." ma:contentTypeScope="" ma:versionID="04a1ef5ac2d095a9965a7298cda01729">
  <xsd:schema xmlns:xsd="http://www.w3.org/2001/XMLSchema" xmlns:xs="http://www.w3.org/2001/XMLSchema" xmlns:p="http://schemas.microsoft.com/office/2006/metadata/properties" xmlns:ns2="ea4479ea-fc37-4f6c-8f1f-ca7bd1c9a7ed" xmlns:ns3="12a7d511-5c4a-45b2-b4f3-df680c8673e5" targetNamespace="http://schemas.microsoft.com/office/2006/metadata/properties" ma:root="true" ma:fieldsID="e090f915e18448f2f173c2a4c7e16f48" ns2:_="" ns3:_="">
    <xsd:import namespace="ea4479ea-fc37-4f6c-8f1f-ca7bd1c9a7ed"/>
    <xsd:import namespace="12a7d511-5c4a-45b2-b4f3-df680c8673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4479ea-fc37-4f6c-8f1f-ca7bd1c9a7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9a2327a-2078-47c1-a4f2-d0fabf55e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7d511-5c4a-45b2-b4f3-df680c8673e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19ee6e4c-aaa6-4982-aa8a-7837a1e005b2}" ma:internalName="TaxCatchAll" ma:showField="CatchAllData" ma:web="12a7d511-5c4a-45b2-b4f3-df680c8673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4479ea-fc37-4f6c-8f1f-ca7bd1c9a7ed">
      <Terms xmlns="http://schemas.microsoft.com/office/infopath/2007/PartnerControls"/>
    </lcf76f155ced4ddcb4097134ff3c332f>
    <TaxCatchAll xmlns="12a7d511-5c4a-45b2-b4f3-df680c8673e5" xsi:nil="true"/>
  </documentManagement>
</p:properties>
</file>

<file path=customXml/itemProps1.xml><?xml version="1.0" encoding="utf-8"?>
<ds:datastoreItem xmlns:ds="http://schemas.openxmlformats.org/officeDocument/2006/customXml" ds:itemID="{1041681D-D5B7-4829-831E-FEDB80FBC16A}">
  <ds:schemaRefs>
    <ds:schemaRef ds:uri="12a7d511-5c4a-45b2-b4f3-df680c8673e5"/>
    <ds:schemaRef ds:uri="ea4479ea-fc37-4f6c-8f1f-ca7bd1c9a7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70CD579-C899-42A1-9DFB-E97C33187E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027004-6F6E-40EA-97C8-9ECFFD8A2A7B}">
  <ds:schemaRefs>
    <ds:schemaRef ds:uri="12a7d511-5c4a-45b2-b4f3-df680c8673e5"/>
    <ds:schemaRef ds:uri="ea4479ea-fc37-4f6c-8f1f-ca7bd1c9a7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564</Words>
  <Application>Microsoft Macintosh PowerPoint</Application>
  <PresentationFormat>On-screen Show (16:9)</PresentationFormat>
  <Paragraphs>97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Proxima Nova Extrabold</vt:lpstr>
      <vt:lpstr>Arial</vt:lpstr>
      <vt:lpstr>Proxima Nova</vt:lpstr>
      <vt:lpstr>Calibri</vt:lpstr>
      <vt:lpstr>Office Theme</vt:lpstr>
      <vt:lpstr>Office Theme</vt:lpstr>
      <vt:lpstr>On Call Alert Escalation System</vt:lpstr>
      <vt:lpstr>Context</vt:lpstr>
      <vt:lpstr>Problems</vt:lpstr>
      <vt:lpstr>Distribute Alert</vt:lpstr>
      <vt:lpstr>Optimization</vt:lpstr>
      <vt:lpstr>Low Level Design – Adding Alert</vt:lpstr>
      <vt:lpstr>Add Alert</vt:lpstr>
      <vt:lpstr>Add Alert</vt:lpstr>
      <vt:lpstr>Scheduling Task</vt:lpstr>
      <vt:lpstr>Low Level Design – Scheduling Task</vt:lpstr>
      <vt:lpstr>Tasks</vt:lpstr>
      <vt:lpstr>Call Engineers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 version - slide template instructions </dc:title>
  <dc:creator>margaret.mayer</dc:creator>
  <cp:lastModifiedBy>Vivek Jaiswal</cp:lastModifiedBy>
  <cp:revision>7</cp:revision>
  <dcterms:created xsi:type="dcterms:W3CDTF">2021-02-13T16:20:06Z</dcterms:created>
  <dcterms:modified xsi:type="dcterms:W3CDTF">2023-07-09T17:22:19Z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0x010100D77AD3F468DAAD4884C045B8878659B9</vt:lpwstr>
  </property>
  <property fmtid="{D5CDD505-2E9C-101B-9397-08002B2CF9AE}" pid="3" name="MediaServiceImageTags">
    <vt:lpwstr/>
  </property>
</Properties>
</file>